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0" r:id="rId2"/>
  </p:sldMasterIdLst>
  <p:sldIdLst>
    <p:sldId id="256" r:id="rId3"/>
    <p:sldId id="257" r:id="rId4"/>
    <p:sldId id="409" r:id="rId5"/>
    <p:sldId id="411" r:id="rId6"/>
    <p:sldId id="383" r:id="rId7"/>
    <p:sldId id="262" r:id="rId8"/>
    <p:sldId id="261" r:id="rId9"/>
    <p:sldId id="384" r:id="rId10"/>
    <p:sldId id="259" r:id="rId11"/>
    <p:sldId id="332" r:id="rId12"/>
    <p:sldId id="333" r:id="rId13"/>
    <p:sldId id="337" r:id="rId14"/>
    <p:sldId id="334" r:id="rId15"/>
    <p:sldId id="387" r:id="rId16"/>
    <p:sldId id="335" r:id="rId17"/>
    <p:sldId id="350" r:id="rId18"/>
    <p:sldId id="351" r:id="rId19"/>
    <p:sldId id="352" r:id="rId20"/>
    <p:sldId id="385" r:id="rId21"/>
    <p:sldId id="338" r:id="rId22"/>
    <p:sldId id="388" r:id="rId23"/>
    <p:sldId id="402" r:id="rId24"/>
    <p:sldId id="403" r:id="rId25"/>
    <p:sldId id="349" r:id="rId26"/>
    <p:sldId id="340" r:id="rId27"/>
    <p:sldId id="341" r:id="rId28"/>
    <p:sldId id="386" r:id="rId29"/>
    <p:sldId id="342" r:id="rId30"/>
    <p:sldId id="404" r:id="rId31"/>
    <p:sldId id="343" r:id="rId32"/>
    <p:sldId id="405" r:id="rId33"/>
    <p:sldId id="407" r:id="rId34"/>
    <p:sldId id="345" r:id="rId35"/>
    <p:sldId id="346" r:id="rId36"/>
    <p:sldId id="355" r:id="rId37"/>
    <p:sldId id="359" r:id="rId38"/>
    <p:sldId id="356" r:id="rId39"/>
    <p:sldId id="357" r:id="rId40"/>
    <p:sldId id="358" r:id="rId41"/>
    <p:sldId id="360" r:id="rId42"/>
    <p:sldId id="263" r:id="rId43"/>
    <p:sldId id="408" r:id="rId44"/>
    <p:sldId id="265" r:id="rId45"/>
    <p:sldId id="266" r:id="rId46"/>
    <p:sldId id="267" r:id="rId47"/>
    <p:sldId id="268" r:id="rId48"/>
    <p:sldId id="295" r:id="rId49"/>
    <p:sldId id="296" r:id="rId50"/>
    <p:sldId id="269" r:id="rId51"/>
    <p:sldId id="389" r:id="rId52"/>
    <p:sldId id="271" r:id="rId53"/>
    <p:sldId id="392" r:id="rId54"/>
    <p:sldId id="272" r:id="rId55"/>
    <p:sldId id="273" r:id="rId56"/>
    <p:sldId id="279" r:id="rId57"/>
    <p:sldId id="302" r:id="rId58"/>
    <p:sldId id="274" r:id="rId59"/>
    <p:sldId id="281" r:id="rId60"/>
    <p:sldId id="285" r:id="rId61"/>
    <p:sldId id="282" r:id="rId62"/>
    <p:sldId id="283" r:id="rId63"/>
    <p:sldId id="286" r:id="rId64"/>
    <p:sldId id="393" r:id="rId65"/>
    <p:sldId id="373" r:id="rId66"/>
    <p:sldId id="275" r:id="rId67"/>
    <p:sldId id="276" r:id="rId68"/>
    <p:sldId id="277" r:id="rId69"/>
    <p:sldId id="280" r:id="rId70"/>
    <p:sldId id="287" r:id="rId71"/>
    <p:sldId id="292" r:id="rId72"/>
    <p:sldId id="288" r:id="rId73"/>
    <p:sldId id="289" r:id="rId74"/>
    <p:sldId id="290" r:id="rId75"/>
    <p:sldId id="293" r:id="rId76"/>
    <p:sldId id="324" r:id="rId77"/>
    <p:sldId id="410" r:id="rId7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171A92-D384-4C52-9864-C30E128D3830}" v="2" dt="2026-06-02T15:04:08.8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microsoft.com/office/2015/10/relationships/revisionInfo" Target="revisionInfo.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C BIELLE" userId="8fd6e4a85bbef0dd" providerId="LiveId" clId="{5A02F2E2-113D-4845-8533-CC98AACF8BDE}"/>
    <pc:docChg chg="custSel addSld modSld">
      <pc:chgData name="MARC BIELLE" userId="8fd6e4a85bbef0dd" providerId="LiveId" clId="{5A02F2E2-113D-4845-8533-CC98AACF8BDE}" dt="2026-06-02T15:32:59.675" v="825" actId="20577"/>
      <pc:docMkLst>
        <pc:docMk/>
      </pc:docMkLst>
      <pc:sldChg chg="modSp mod">
        <pc:chgData name="MARC BIELLE" userId="8fd6e4a85bbef0dd" providerId="LiveId" clId="{5A02F2E2-113D-4845-8533-CC98AACF8BDE}" dt="2026-06-02T14:58:43.487" v="45" actId="20577"/>
        <pc:sldMkLst>
          <pc:docMk/>
          <pc:sldMk cId="2730445571" sldId="256"/>
        </pc:sldMkLst>
        <pc:spChg chg="mod">
          <ac:chgData name="MARC BIELLE" userId="8fd6e4a85bbef0dd" providerId="LiveId" clId="{5A02F2E2-113D-4845-8533-CC98AACF8BDE}" dt="2026-06-02T14:58:43.487" v="45" actId="20577"/>
          <ac:spMkLst>
            <pc:docMk/>
            <pc:sldMk cId="2730445571" sldId="256"/>
            <ac:spMk id="2" creationId="{E4247E33-542A-1C9D-4650-9A53B8141D25}"/>
          </ac:spMkLst>
        </pc:spChg>
      </pc:sldChg>
      <pc:sldChg chg="modSp mod">
        <pc:chgData name="MARC BIELLE" userId="8fd6e4a85bbef0dd" providerId="LiveId" clId="{5A02F2E2-113D-4845-8533-CC98AACF8BDE}" dt="2026-06-02T15:31:34.601" v="815" actId="20577"/>
        <pc:sldMkLst>
          <pc:docMk/>
          <pc:sldMk cId="3473998516" sldId="262"/>
        </pc:sldMkLst>
        <pc:spChg chg="mod">
          <ac:chgData name="MARC BIELLE" userId="8fd6e4a85bbef0dd" providerId="LiveId" clId="{5A02F2E2-113D-4845-8533-CC98AACF8BDE}" dt="2026-06-02T15:31:34.601" v="815" actId="20577"/>
          <ac:spMkLst>
            <pc:docMk/>
            <pc:sldMk cId="3473998516" sldId="262"/>
            <ac:spMk id="2" creationId="{25BDDD4A-5214-A2E2-9FE8-A7E210AB2E7C}"/>
          </ac:spMkLst>
        </pc:spChg>
      </pc:sldChg>
      <pc:sldChg chg="modSp mod">
        <pc:chgData name="MARC BIELLE" userId="8fd6e4a85bbef0dd" providerId="LiveId" clId="{5A02F2E2-113D-4845-8533-CC98AACF8BDE}" dt="2026-06-02T15:32:43.292" v="824" actId="313"/>
        <pc:sldMkLst>
          <pc:docMk/>
          <pc:sldMk cId="2360905623" sldId="334"/>
        </pc:sldMkLst>
        <pc:spChg chg="mod">
          <ac:chgData name="MARC BIELLE" userId="8fd6e4a85bbef0dd" providerId="LiveId" clId="{5A02F2E2-113D-4845-8533-CC98AACF8BDE}" dt="2026-06-02T15:32:43.292" v="824" actId="313"/>
          <ac:spMkLst>
            <pc:docMk/>
            <pc:sldMk cId="2360905623" sldId="334"/>
            <ac:spMk id="2" creationId="{B80D48DC-26A8-C2F4-02D9-AF52C25B7396}"/>
          </ac:spMkLst>
        </pc:spChg>
      </pc:sldChg>
      <pc:sldChg chg="modSp mod">
        <pc:chgData name="MARC BIELLE" userId="8fd6e4a85bbef0dd" providerId="LiveId" clId="{5A02F2E2-113D-4845-8533-CC98AACF8BDE}" dt="2026-06-02T15:30:34.023" v="797" actId="20577"/>
        <pc:sldMkLst>
          <pc:docMk/>
          <pc:sldMk cId="151128353" sldId="383"/>
        </pc:sldMkLst>
        <pc:spChg chg="mod">
          <ac:chgData name="MARC BIELLE" userId="8fd6e4a85bbef0dd" providerId="LiveId" clId="{5A02F2E2-113D-4845-8533-CC98AACF8BDE}" dt="2026-06-02T15:30:34.023" v="797" actId="20577"/>
          <ac:spMkLst>
            <pc:docMk/>
            <pc:sldMk cId="151128353" sldId="383"/>
            <ac:spMk id="3" creationId="{60134A33-96D6-F6E3-5FD5-5C5747E9852C}"/>
          </ac:spMkLst>
        </pc:spChg>
      </pc:sldChg>
      <pc:sldChg chg="modSp mod">
        <pc:chgData name="MARC BIELLE" userId="8fd6e4a85bbef0dd" providerId="LiveId" clId="{5A02F2E2-113D-4845-8533-CC98AACF8BDE}" dt="2026-06-02T15:32:59.675" v="825" actId="20577"/>
        <pc:sldMkLst>
          <pc:docMk/>
          <pc:sldMk cId="2284728171" sldId="387"/>
        </pc:sldMkLst>
        <pc:spChg chg="mod">
          <ac:chgData name="MARC BIELLE" userId="8fd6e4a85bbef0dd" providerId="LiveId" clId="{5A02F2E2-113D-4845-8533-CC98AACF8BDE}" dt="2026-06-02T15:32:59.675" v="825" actId="20577"/>
          <ac:spMkLst>
            <pc:docMk/>
            <pc:sldMk cId="2284728171" sldId="387"/>
            <ac:spMk id="2" creationId="{9475C060-171C-9D3F-2285-42E4D295A9F1}"/>
          </ac:spMkLst>
        </pc:spChg>
      </pc:sldChg>
      <pc:sldChg chg="addSp delSp modSp new mod setBg">
        <pc:chgData name="MARC BIELLE" userId="8fd6e4a85bbef0dd" providerId="LiveId" clId="{5A02F2E2-113D-4845-8533-CC98AACF8BDE}" dt="2026-06-02T15:29:17.036" v="795" actId="20577"/>
        <pc:sldMkLst>
          <pc:docMk/>
          <pc:sldMk cId="2385927071" sldId="411"/>
        </pc:sldMkLst>
        <pc:spChg chg="mod">
          <ac:chgData name="MARC BIELLE" userId="8fd6e4a85bbef0dd" providerId="LiveId" clId="{5A02F2E2-113D-4845-8533-CC98AACF8BDE}" dt="2026-06-02T15:26:41.426" v="645" actId="6549"/>
          <ac:spMkLst>
            <pc:docMk/>
            <pc:sldMk cId="2385927071" sldId="411"/>
            <ac:spMk id="2" creationId="{80791AA3-A04C-0F5B-46A3-0E713E3944C6}"/>
          </ac:spMkLst>
        </pc:spChg>
        <pc:spChg chg="mod">
          <ac:chgData name="MARC BIELLE" userId="8fd6e4a85bbef0dd" providerId="LiveId" clId="{5A02F2E2-113D-4845-8533-CC98AACF8BDE}" dt="2026-06-02T15:29:17.036" v="795" actId="20577"/>
          <ac:spMkLst>
            <pc:docMk/>
            <pc:sldMk cId="2385927071" sldId="411"/>
            <ac:spMk id="3" creationId="{94481E3E-39C8-7B5D-C330-BA96D0C239E8}"/>
          </ac:spMkLst>
        </pc:spChg>
        <pc:spChg chg="add">
          <ac:chgData name="MARC BIELLE" userId="8fd6e4a85bbef0dd" providerId="LiveId" clId="{5A02F2E2-113D-4845-8533-CC98AACF8BDE}" dt="2026-06-02T15:03:33.191" v="335" actId="26606"/>
          <ac:spMkLst>
            <pc:docMk/>
            <pc:sldMk cId="2385927071" sldId="411"/>
            <ac:spMk id="8" creationId="{1DF61F47-37EC-408A-BDC8-E491FB5E59B8}"/>
          </ac:spMkLst>
        </pc:spChg>
        <pc:spChg chg="add">
          <ac:chgData name="MARC BIELLE" userId="8fd6e4a85bbef0dd" providerId="LiveId" clId="{5A02F2E2-113D-4845-8533-CC98AACF8BDE}" dt="2026-06-02T15:03:33.191" v="335" actId="26606"/>
          <ac:spMkLst>
            <pc:docMk/>
            <pc:sldMk cId="2385927071" sldId="411"/>
            <ac:spMk id="10" creationId="{68157995-9098-42A2-8E36-8BA9015D759A}"/>
          </ac:spMkLst>
        </pc:spChg>
        <pc:spChg chg="add">
          <ac:chgData name="MARC BIELLE" userId="8fd6e4a85bbef0dd" providerId="LiveId" clId="{5A02F2E2-113D-4845-8533-CC98AACF8BDE}" dt="2026-06-02T15:03:33.191" v="335" actId="26606"/>
          <ac:spMkLst>
            <pc:docMk/>
            <pc:sldMk cId="2385927071" sldId="411"/>
            <ac:spMk id="12" creationId="{06F0F283-C8B6-4598-89C9-C404C98A5715}"/>
          </ac:spMkLst>
        </pc:spChg>
        <pc:spChg chg="add">
          <ac:chgData name="MARC BIELLE" userId="8fd6e4a85bbef0dd" providerId="LiveId" clId="{5A02F2E2-113D-4845-8533-CC98AACF8BDE}" dt="2026-06-02T15:03:33.191" v="335" actId="26606"/>
          <ac:spMkLst>
            <pc:docMk/>
            <pc:sldMk cId="2385927071" sldId="411"/>
            <ac:spMk id="14" creationId="{E473B0C0-761B-443F-97A0-9D6E01FBB751}"/>
          </ac:spMkLst>
        </pc:spChg>
        <pc:spChg chg="add">
          <ac:chgData name="MARC BIELLE" userId="8fd6e4a85bbef0dd" providerId="LiveId" clId="{5A02F2E2-113D-4845-8533-CC98AACF8BDE}" dt="2026-06-02T15:03:33.191" v="335" actId="26606"/>
          <ac:spMkLst>
            <pc:docMk/>
            <pc:sldMk cId="2385927071" sldId="411"/>
            <ac:spMk id="16" creationId="{E3B475C6-1445-41C7-9360-49FD7C1C1E7A}"/>
          </ac:spMkLst>
        </pc:spChg>
        <pc:picChg chg="add del mod">
          <ac:chgData name="MARC BIELLE" userId="8fd6e4a85bbef0dd" providerId="LiveId" clId="{5A02F2E2-113D-4845-8533-CC98AACF8BDE}" dt="2026-06-02T15:24:28.046" v="634" actId="478"/>
          <ac:picMkLst>
            <pc:docMk/>
            <pc:sldMk cId="2385927071" sldId="411"/>
            <ac:picMk id="5" creationId="{B76F5E89-5616-D66D-B3F0-5B6C3974019B}"/>
          </ac:picMkLst>
        </pc:picChg>
        <pc:picChg chg="add mod">
          <ac:chgData name="MARC BIELLE" userId="8fd6e4a85bbef0dd" providerId="LiveId" clId="{5A02F2E2-113D-4845-8533-CC98AACF8BDE}" dt="2026-06-02T15:26:50.908" v="648" actId="1076"/>
          <ac:picMkLst>
            <pc:docMk/>
            <pc:sldMk cId="2385927071" sldId="411"/>
            <ac:picMk id="7" creationId="{C44EF9BB-29D3-B134-11A4-4552E334AC68}"/>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endParaRPr lang="fr-FR"/>
          </a:p>
        </p:txBody>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fr-FR"/>
              <a:t>Modifiez le style du titre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6/2/2026</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‹N°›</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endParaRPr lang="fr-FR"/>
          </a:p>
        </p:txBody>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fr-FR"/>
              <a:t>Modifiez le style du titre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D2B48CFC-1D3A-4633-879E-53332A350589}" type="datetimeFigureOut">
              <a:rPr lang="fr-FR" smtClean="0"/>
              <a:t>02/06/2026</a:t>
            </a:fld>
            <a:endParaRPr lang="fr-F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fr-F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94698D0F-AC53-40E1-9765-C88722E09171}" type="slidenum">
              <a:rPr lang="fr-FR" smtClean="0"/>
              <a:t>‹N°›</a:t>
            </a:fld>
            <a:endParaRPr lang="fr-F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Tree>
    <p:extLst>
      <p:ext uri="{BB962C8B-B14F-4D97-AF65-F5344CB8AC3E}">
        <p14:creationId xmlns:p14="http://schemas.microsoft.com/office/powerpoint/2010/main" val="26917376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2B48CFC-1D3A-4633-879E-53332A350589}" type="datetimeFigureOut">
              <a:rPr lang="fr-FR" smtClean="0"/>
              <a:t>02/06/2026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4698D0F-AC53-40E1-9765-C88722E09171}" type="slidenum">
              <a:rPr lang="fr-FR" smtClean="0"/>
              <a:t>‹N°›</a:t>
            </a:fld>
            <a:endParaRPr lang="fr-FR"/>
          </a:p>
        </p:txBody>
      </p:sp>
    </p:spTree>
    <p:extLst>
      <p:ext uri="{BB962C8B-B14F-4D97-AF65-F5344CB8AC3E}">
        <p14:creationId xmlns:p14="http://schemas.microsoft.com/office/powerpoint/2010/main" val="8049824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D2B48CFC-1D3A-4633-879E-53332A350589}" type="datetimeFigureOut">
              <a:rPr lang="fr-FR" smtClean="0"/>
              <a:t>02/06/2026</a:t>
            </a:fld>
            <a:endParaRPr lang="fr-F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fr-F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94698D0F-AC53-40E1-9765-C88722E09171}" type="slidenum">
              <a:rPr lang="fr-FR" smtClean="0"/>
              <a:t>‹N°›</a:t>
            </a:fld>
            <a:endParaRPr lang="fr-F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txBody>
            <a:bodyPr/>
            <a:lstStyle/>
            <a:p>
              <a:endParaRPr lang="fr-FR"/>
            </a:p>
          </p:txBody>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txBody>
            <a:bodyPr/>
            <a:lstStyle/>
            <a:p>
              <a:endParaRPr lang="fr-FR"/>
            </a:p>
          </p:txBody>
        </p:sp>
      </p:grpSp>
    </p:spTree>
    <p:extLst>
      <p:ext uri="{BB962C8B-B14F-4D97-AF65-F5344CB8AC3E}">
        <p14:creationId xmlns:p14="http://schemas.microsoft.com/office/powerpoint/2010/main" val="1956345093"/>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D2B48CFC-1D3A-4633-879E-53332A350589}" type="datetimeFigureOut">
              <a:rPr lang="fr-FR" smtClean="0"/>
              <a:t>02/06/2026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4698D0F-AC53-40E1-9765-C88722E09171}" type="slidenum">
              <a:rPr lang="fr-FR" smtClean="0"/>
              <a:t>‹N°›</a:t>
            </a:fld>
            <a:endParaRPr lang="fr-FR"/>
          </a:p>
        </p:txBody>
      </p:sp>
    </p:spTree>
    <p:extLst>
      <p:ext uri="{BB962C8B-B14F-4D97-AF65-F5344CB8AC3E}">
        <p14:creationId xmlns:p14="http://schemas.microsoft.com/office/powerpoint/2010/main" val="4162387144"/>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fr-FR"/>
              <a:t>Modifiez le style du titre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257300" y="2909102"/>
            <a:ext cx="4800600" cy="299639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633864" y="2909102"/>
            <a:ext cx="4800600" cy="299639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D2B48CFC-1D3A-4633-879E-53332A350589}" type="datetimeFigureOut">
              <a:rPr lang="fr-FR" smtClean="0"/>
              <a:t>02/06/2026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4698D0F-AC53-40E1-9765-C88722E09171}" type="slidenum">
              <a:rPr lang="fr-FR" smtClean="0"/>
              <a:t>‹N°›</a:t>
            </a:fld>
            <a:endParaRPr lang="fr-FR"/>
          </a:p>
        </p:txBody>
      </p:sp>
    </p:spTree>
    <p:extLst>
      <p:ext uri="{BB962C8B-B14F-4D97-AF65-F5344CB8AC3E}">
        <p14:creationId xmlns:p14="http://schemas.microsoft.com/office/powerpoint/2010/main" val="204818932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D2B48CFC-1D3A-4633-879E-53332A350589}" type="datetimeFigureOut">
              <a:rPr lang="fr-FR" smtClean="0"/>
              <a:t>02/06/2026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4698D0F-AC53-40E1-9765-C88722E09171}" type="slidenum">
              <a:rPr lang="fr-FR" smtClean="0"/>
              <a:t>‹N°›</a:t>
            </a:fld>
            <a:endParaRPr lang="fr-FR"/>
          </a:p>
        </p:txBody>
      </p:sp>
    </p:spTree>
    <p:extLst>
      <p:ext uri="{BB962C8B-B14F-4D97-AF65-F5344CB8AC3E}">
        <p14:creationId xmlns:p14="http://schemas.microsoft.com/office/powerpoint/2010/main" val="11107618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B48CFC-1D3A-4633-879E-53332A350589}" type="datetimeFigureOut">
              <a:rPr lang="fr-FR" smtClean="0"/>
              <a:t>02/06/2026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4698D0F-AC53-40E1-9765-C88722E09171}" type="slidenum">
              <a:rPr lang="fr-FR" smtClean="0"/>
              <a:t>‹N°›</a:t>
            </a:fld>
            <a:endParaRPr lang="fr-FR"/>
          </a:p>
        </p:txBody>
      </p:sp>
    </p:spTree>
    <p:extLst>
      <p:ext uri="{BB962C8B-B14F-4D97-AF65-F5344CB8AC3E}">
        <p14:creationId xmlns:p14="http://schemas.microsoft.com/office/powerpoint/2010/main" val="29393570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txBody>
          <a:bodyPr/>
          <a:lstStyle/>
          <a:p>
            <a:endParaRPr lang="fr-FR"/>
          </a:p>
        </p:txBody>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fr-FR"/>
              <a:t>Modifiez le style du titre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765051" y="6375679"/>
            <a:ext cx="1233355" cy="348462"/>
          </a:xfrm>
        </p:spPr>
        <p:txBody>
          <a:bodyPr/>
          <a:lstStyle/>
          <a:p>
            <a:fld id="{D2B48CFC-1D3A-4633-879E-53332A350589}" type="datetimeFigureOut">
              <a:rPr lang="fr-FR" smtClean="0"/>
              <a:t>02/06/2026</a:t>
            </a:fld>
            <a:endParaRPr lang="fr-FR"/>
          </a:p>
        </p:txBody>
      </p:sp>
      <p:sp>
        <p:nvSpPr>
          <p:cNvPr id="6" name="Footer Placeholder 5"/>
          <p:cNvSpPr>
            <a:spLocks noGrp="1"/>
          </p:cNvSpPr>
          <p:nvPr>
            <p:ph type="ftr" sz="quarter" idx="11"/>
          </p:nvPr>
        </p:nvSpPr>
        <p:spPr>
          <a:xfrm>
            <a:off x="2103620" y="6375679"/>
            <a:ext cx="3482179" cy="345796"/>
          </a:xfrm>
        </p:spPr>
        <p:txBody>
          <a:bodyPr/>
          <a:lstStyle/>
          <a:p>
            <a:endParaRPr lang="fr-FR"/>
          </a:p>
        </p:txBody>
      </p:sp>
      <p:sp>
        <p:nvSpPr>
          <p:cNvPr id="7" name="Slide Number Placeholder 6"/>
          <p:cNvSpPr>
            <a:spLocks noGrp="1"/>
          </p:cNvSpPr>
          <p:nvPr>
            <p:ph type="sldNum" sz="quarter" idx="12"/>
          </p:nvPr>
        </p:nvSpPr>
        <p:spPr>
          <a:xfrm>
            <a:off x="5691014" y="6375679"/>
            <a:ext cx="1232456" cy="345796"/>
          </a:xfrm>
        </p:spPr>
        <p:txBody>
          <a:bodyPr/>
          <a:lstStyle/>
          <a:p>
            <a:fld id="{94698D0F-AC53-40E1-9765-C88722E09171}" type="slidenum">
              <a:rPr lang="fr-FR" smtClean="0"/>
              <a:t>‹N°›</a:t>
            </a:fld>
            <a:endParaRPr lang="fr-F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Tree>
    <p:extLst>
      <p:ext uri="{BB962C8B-B14F-4D97-AF65-F5344CB8AC3E}">
        <p14:creationId xmlns:p14="http://schemas.microsoft.com/office/powerpoint/2010/main" val="433298294"/>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txBody>
          <a:bodyPr/>
          <a:lstStyle/>
          <a:p>
            <a:endParaRPr lang="fr-FR"/>
          </a:p>
        </p:txBody>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fr-FR"/>
              <a:t>Modifiez le style du titre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765950" y="6375679"/>
            <a:ext cx="1232456" cy="348462"/>
          </a:xfrm>
        </p:spPr>
        <p:txBody>
          <a:bodyPr/>
          <a:lstStyle/>
          <a:p>
            <a:fld id="{D2B48CFC-1D3A-4633-879E-53332A350589}" type="datetimeFigureOut">
              <a:rPr lang="fr-FR" smtClean="0"/>
              <a:t>02/06/2026</a:t>
            </a:fld>
            <a:endParaRPr lang="fr-FR"/>
          </a:p>
        </p:txBody>
      </p:sp>
      <p:sp>
        <p:nvSpPr>
          <p:cNvPr id="6" name="Footer Placeholder 5"/>
          <p:cNvSpPr>
            <a:spLocks noGrp="1"/>
          </p:cNvSpPr>
          <p:nvPr>
            <p:ph type="ftr" sz="quarter" idx="11"/>
          </p:nvPr>
        </p:nvSpPr>
        <p:spPr>
          <a:xfrm>
            <a:off x="2103621" y="6375679"/>
            <a:ext cx="3482178" cy="345796"/>
          </a:xfrm>
        </p:spPr>
        <p:txBody>
          <a:bodyPr/>
          <a:lstStyle/>
          <a:p>
            <a:endParaRPr lang="fr-FR"/>
          </a:p>
        </p:txBody>
      </p:sp>
      <p:sp>
        <p:nvSpPr>
          <p:cNvPr id="7" name="Slide Number Placeholder 6"/>
          <p:cNvSpPr>
            <a:spLocks noGrp="1"/>
          </p:cNvSpPr>
          <p:nvPr>
            <p:ph type="sldNum" sz="quarter" idx="12"/>
          </p:nvPr>
        </p:nvSpPr>
        <p:spPr>
          <a:xfrm>
            <a:off x="5687568" y="6375679"/>
            <a:ext cx="1234440" cy="345796"/>
          </a:xfrm>
        </p:spPr>
        <p:txBody>
          <a:bodyPr/>
          <a:lstStyle/>
          <a:p>
            <a:fld id="{94698D0F-AC53-40E1-9765-C88722E09171}" type="slidenum">
              <a:rPr lang="fr-FR" smtClean="0"/>
              <a:t>‹N°›</a:t>
            </a:fld>
            <a:endParaRPr lang="fr-FR"/>
          </a:p>
        </p:txBody>
      </p:sp>
    </p:spTree>
    <p:extLst>
      <p:ext uri="{BB962C8B-B14F-4D97-AF65-F5344CB8AC3E}">
        <p14:creationId xmlns:p14="http://schemas.microsoft.com/office/powerpoint/2010/main" val="35709281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2B48CFC-1D3A-4633-879E-53332A350589}" type="datetimeFigureOut">
              <a:rPr lang="fr-FR" smtClean="0"/>
              <a:t>02/06/2026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4698D0F-AC53-40E1-9765-C88722E09171}" type="slidenum">
              <a:rPr lang="fr-FR" smtClean="0"/>
              <a:t>‹N°›</a:t>
            </a:fld>
            <a:endParaRPr lang="fr-FR"/>
          </a:p>
        </p:txBody>
      </p:sp>
    </p:spTree>
    <p:extLst>
      <p:ext uri="{BB962C8B-B14F-4D97-AF65-F5344CB8AC3E}">
        <p14:creationId xmlns:p14="http://schemas.microsoft.com/office/powerpoint/2010/main" val="13651666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2B48CFC-1D3A-4633-879E-53332A350589}" type="datetimeFigureOut">
              <a:rPr lang="fr-FR" smtClean="0"/>
              <a:t>02/06/2026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4698D0F-AC53-40E1-9765-C88722E09171}" type="slidenum">
              <a:rPr lang="fr-FR" smtClean="0"/>
              <a:t>‹N°›</a:t>
            </a:fld>
            <a:endParaRPr lang="fr-FR"/>
          </a:p>
        </p:txBody>
      </p:sp>
    </p:spTree>
    <p:extLst>
      <p:ext uri="{BB962C8B-B14F-4D97-AF65-F5344CB8AC3E}">
        <p14:creationId xmlns:p14="http://schemas.microsoft.com/office/powerpoint/2010/main" val="1249774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6/2/2026</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‹N°›</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6/2/2026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fr-FR"/>
              <a:t>Modifiez le style du titre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257300" y="2909102"/>
            <a:ext cx="4800600" cy="299639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633864" y="2909102"/>
            <a:ext cx="4800600" cy="299639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6/2/2026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6/2/2026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6/2/2026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fr-FR"/>
              <a:t>Modifiez le style du titre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6/2/2026</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‹N°›</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fr-FR"/>
              <a:t>Modifiez le style du titre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6/2/2026</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6/2/2026</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‹N°›</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fr-FR"/>
          </a:p>
        </p:txBody>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D2B48CFC-1D3A-4633-879E-53332A350589}" type="datetimeFigureOut">
              <a:rPr lang="fr-FR" smtClean="0"/>
              <a:t>02/06/2026</a:t>
            </a:fld>
            <a:endParaRPr lang="fr-F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fr-F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94698D0F-AC53-40E1-9765-C88722E09171}" type="slidenum">
              <a:rPr lang="fr-FR" smtClean="0"/>
              <a:t>‹N°›</a:t>
            </a:fld>
            <a:endParaRPr lang="fr-F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fr-FR"/>
          </a:p>
        </p:txBody>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Tree>
    <p:extLst>
      <p:ext uri="{BB962C8B-B14F-4D97-AF65-F5344CB8AC3E}">
        <p14:creationId xmlns:p14="http://schemas.microsoft.com/office/powerpoint/2010/main" val="29447481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7.xml"/><Relationship Id="rId5" Type="http://schemas.openxmlformats.org/officeDocument/2006/relationships/image" Target="../media/image22.jpeg"/><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hyperlink" Target="http://flickr.com/photos/orangeaurochs/7002893894" TargetMode="External"/><Relationship Id="rId2" Type="http://schemas.openxmlformats.org/officeDocument/2006/relationships/image" Target="../media/image30.jpeg"/><Relationship Id="rId1" Type="http://schemas.openxmlformats.org/officeDocument/2006/relationships/slideLayout" Target="../slideLayouts/slideLayout12.xml"/><Relationship Id="rId4" Type="http://schemas.openxmlformats.org/officeDocument/2006/relationships/hyperlink" Target="https://creativecommons.org/licenses/by/3.0/"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6.png"/><Relationship Id="rId4" Type="http://schemas.openxmlformats.org/officeDocument/2006/relationships/image" Target="../media/image35.jpeg"/></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hyperlink" Target="https://api-partage.com/" TargetMode="External"/><Relationship Id="rId2" Type="http://schemas.openxmlformats.org/officeDocument/2006/relationships/hyperlink" Target="mailto:Marc.bielle@sfr.fr" TargetMode="Externa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12.xml"/><Relationship Id="rId4" Type="http://schemas.openxmlformats.org/officeDocument/2006/relationships/image" Target="../media/image59.jpeg"/></Relationships>
</file>

<file path=ppt/slides/_rels/slide53.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7.xml"/></Relationships>
</file>

<file path=ppt/slides/_rels/slide5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7.xml"/></Relationships>
</file>

<file path=ppt/slides/_rels/slide73.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7.xml"/></Relationships>
</file>

<file path=ppt/slides/_rels/slide74.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247E33-542A-1C9D-4650-9A53B8141D25}"/>
              </a:ext>
            </a:extLst>
          </p:cNvPr>
          <p:cNvSpPr>
            <a:spLocks noGrp="1"/>
          </p:cNvSpPr>
          <p:nvPr>
            <p:ph type="ctrTitle"/>
          </p:nvPr>
        </p:nvSpPr>
        <p:spPr/>
        <p:txBody>
          <a:bodyPr/>
          <a:lstStyle/>
          <a:p>
            <a:r>
              <a:rPr lang="fr-FR" dirty="0"/>
              <a:t>Il était une fois des abeilles et des fleurs !</a:t>
            </a:r>
          </a:p>
        </p:txBody>
      </p:sp>
      <p:sp>
        <p:nvSpPr>
          <p:cNvPr id="3" name="Sous-titre 2">
            <a:extLst>
              <a:ext uri="{FF2B5EF4-FFF2-40B4-BE49-F238E27FC236}">
                <a16:creationId xmlns:a16="http://schemas.microsoft.com/office/drawing/2014/main" id="{0DBCF691-A650-D849-AEDE-6092C683394A}"/>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2730445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EE1371-5948-7FF4-2EAE-715F3094356B}"/>
              </a:ext>
            </a:extLst>
          </p:cNvPr>
          <p:cNvSpPr>
            <a:spLocks noGrp="1"/>
          </p:cNvSpPr>
          <p:nvPr>
            <p:ph type="title"/>
          </p:nvPr>
        </p:nvSpPr>
        <p:spPr>
          <a:xfrm>
            <a:off x="1251678" y="382385"/>
            <a:ext cx="10173406" cy="3904480"/>
          </a:xfrm>
        </p:spPr>
        <p:txBody>
          <a:bodyPr>
            <a:normAutofit fontScale="90000"/>
          </a:bodyPr>
          <a:lstStyle/>
          <a:p>
            <a:pPr algn="ctr"/>
            <a:br>
              <a:rPr lang="fr-FR" dirty="0"/>
            </a:br>
            <a:br>
              <a:rPr lang="fr-FR" dirty="0"/>
            </a:br>
            <a:r>
              <a:rPr lang="fr-FR" dirty="0"/>
              <a:t>Bon ce n’est pas tout çà !</a:t>
            </a:r>
            <a:br>
              <a:rPr lang="fr-FR" dirty="0"/>
            </a:br>
            <a:br>
              <a:rPr lang="fr-FR" dirty="0"/>
            </a:br>
            <a:r>
              <a:rPr lang="fr-FR" dirty="0"/>
              <a:t> il faut aller bosser pour nourrir tout ce petit monde !</a:t>
            </a:r>
            <a:br>
              <a:rPr lang="fr-FR" dirty="0"/>
            </a:br>
            <a:br>
              <a:rPr lang="fr-FR" dirty="0"/>
            </a:br>
            <a:endParaRPr lang="fr-FR" dirty="0"/>
          </a:p>
        </p:txBody>
      </p:sp>
      <p:pic>
        <p:nvPicPr>
          <p:cNvPr id="4" name="Image 3" descr="Une image contenant émoticône, clipart, smiley, dessin&#10;&#10;Le contenu généré par l’IA peut être incorrect.">
            <a:extLst>
              <a:ext uri="{FF2B5EF4-FFF2-40B4-BE49-F238E27FC236}">
                <a16:creationId xmlns:a16="http://schemas.microsoft.com/office/drawing/2014/main" id="{76F317C9-E008-6F3F-73D7-83D73D6522E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50875" y="4286865"/>
            <a:ext cx="2290249" cy="2108482"/>
          </a:xfrm>
          <a:prstGeom prst="rect">
            <a:avLst/>
          </a:prstGeom>
        </p:spPr>
      </p:pic>
    </p:spTree>
    <p:extLst>
      <p:ext uri="{BB962C8B-B14F-4D97-AF65-F5344CB8AC3E}">
        <p14:creationId xmlns:p14="http://schemas.microsoft.com/office/powerpoint/2010/main" val="1330873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50000"/>
            <a:lumOff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17F509-FC7D-DFB6-8591-91F7259DB854}"/>
              </a:ext>
            </a:extLst>
          </p:cNvPr>
          <p:cNvSpPr>
            <a:spLocks noGrp="1"/>
          </p:cNvSpPr>
          <p:nvPr>
            <p:ph type="title"/>
          </p:nvPr>
        </p:nvSpPr>
        <p:spPr>
          <a:xfrm>
            <a:off x="1251678" y="382385"/>
            <a:ext cx="5263422" cy="4542040"/>
          </a:xfrm>
        </p:spPr>
        <p:txBody>
          <a:bodyPr>
            <a:normAutofit fontScale="90000"/>
          </a:bodyPr>
          <a:lstStyle/>
          <a:p>
            <a:pPr algn="ctr"/>
            <a:r>
              <a:rPr lang="fr-FR" dirty="0"/>
              <a:t>L’année démarre avec le </a:t>
            </a:r>
            <a:r>
              <a:rPr lang="fr-FR" dirty="0" err="1"/>
              <a:t>noisEtier</a:t>
            </a:r>
            <a:r>
              <a:rPr lang="fr-FR" dirty="0"/>
              <a:t> par ici</a:t>
            </a:r>
            <a:br>
              <a:rPr lang="fr-FR" dirty="0"/>
            </a:br>
            <a:br>
              <a:rPr lang="fr-FR" dirty="0"/>
            </a:br>
            <a:r>
              <a:rPr lang="fr-FR" dirty="0"/>
              <a:t>IL fait encore frais mais c’est bon ! </a:t>
            </a:r>
          </a:p>
        </p:txBody>
      </p:sp>
      <p:pic>
        <p:nvPicPr>
          <p:cNvPr id="4" name="Image 3">
            <a:extLst>
              <a:ext uri="{FF2B5EF4-FFF2-40B4-BE49-F238E27FC236}">
                <a16:creationId xmlns:a16="http://schemas.microsoft.com/office/drawing/2014/main" id="{A883F2F0-3A40-4B2F-570C-4C2C1CFBEAC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6191250" y="857250"/>
            <a:ext cx="6858000" cy="5143500"/>
          </a:xfrm>
          <a:prstGeom prst="rect">
            <a:avLst/>
          </a:prstGeom>
        </p:spPr>
      </p:pic>
    </p:spTree>
    <p:extLst>
      <p:ext uri="{BB962C8B-B14F-4D97-AF65-F5344CB8AC3E}">
        <p14:creationId xmlns:p14="http://schemas.microsoft.com/office/powerpoint/2010/main" val="1449548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Freeform 6">
            <a:extLst>
              <a:ext uri="{FF2B5EF4-FFF2-40B4-BE49-F238E27FC236}">
                <a16:creationId xmlns:a16="http://schemas.microsoft.com/office/drawing/2014/main" id="{BB8C1D0E-0B06-46C9-A8BD-A8E13FF99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1" name="Rectangle 10">
            <a:extLst>
              <a:ext uri="{FF2B5EF4-FFF2-40B4-BE49-F238E27FC236}">
                <a16:creationId xmlns:a16="http://schemas.microsoft.com/office/drawing/2014/main" id="{7D1ADC4A-8537-4084-99C7-F8D378A64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3" name="Rectangle 12">
            <a:extLst>
              <a:ext uri="{FF2B5EF4-FFF2-40B4-BE49-F238E27FC236}">
                <a16:creationId xmlns:a16="http://schemas.microsoft.com/office/drawing/2014/main" id="{89868916-58B2-48F0-B6C8-D995E89772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4" name="Image 3">
            <a:extLst>
              <a:ext uri="{FF2B5EF4-FFF2-40B4-BE49-F238E27FC236}">
                <a16:creationId xmlns:a16="http://schemas.microsoft.com/office/drawing/2014/main" id="{25E4BCDB-DE5F-2589-9B84-DBFA600953C2}"/>
              </a:ext>
            </a:extLst>
          </p:cNvPr>
          <p:cNvPicPr>
            <a:picLocks noChangeAspect="1"/>
          </p:cNvPicPr>
          <p:nvPr/>
        </p:nvPicPr>
        <p:blipFill>
          <a:blip r:embed="rId2" cstate="email">
            <a:extLst>
              <a:ext uri="{28A0092B-C50C-407E-A947-70E740481C1C}">
                <a14:useLocalDpi xmlns:a14="http://schemas.microsoft.com/office/drawing/2010/main"/>
              </a:ext>
            </a:extLst>
          </a:blip>
          <a:srcRect t="12795" b="12760"/>
          <a:stretch>
            <a:fillRect/>
          </a:stretch>
        </p:blipFill>
        <p:spPr>
          <a:xfrm rot="5400000">
            <a:off x="6848471" y="1514471"/>
            <a:ext cx="6858000" cy="3829057"/>
          </a:xfrm>
          <a:prstGeom prst="rect">
            <a:avLst/>
          </a:prstGeom>
        </p:spPr>
      </p:pic>
      <p:sp>
        <p:nvSpPr>
          <p:cNvPr id="15" name="Freeform 13">
            <a:extLst>
              <a:ext uri="{FF2B5EF4-FFF2-40B4-BE49-F238E27FC236}">
                <a16:creationId xmlns:a16="http://schemas.microsoft.com/office/drawing/2014/main" id="{BB82496C-9AD4-4916-BAB7-FF3CC04BF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flipH="1">
            <a:off x="0" y="0"/>
            <a:ext cx="9807836" cy="6858000"/>
          </a:xfrm>
          <a:custGeom>
            <a:avLst/>
            <a:gdLst>
              <a:gd name="connsiteX0" fmla="*/ 9807836 w 9807836"/>
              <a:gd name="connsiteY0" fmla="*/ 0 h 6858000"/>
              <a:gd name="connsiteX1" fmla="*/ 0 w 9807836"/>
              <a:gd name="connsiteY1" fmla="*/ 0 h 6858000"/>
              <a:gd name="connsiteX2" fmla="*/ 26987 w 9807836"/>
              <a:gd name="connsiteY2" fmla="*/ 87312 h 6858000"/>
              <a:gd name="connsiteX3" fmla="*/ 52387 w 9807836"/>
              <a:gd name="connsiteY3" fmla="*/ 174625 h 6858000"/>
              <a:gd name="connsiteX4" fmla="*/ 77787 w 9807836"/>
              <a:gd name="connsiteY4" fmla="*/ 263525 h 6858000"/>
              <a:gd name="connsiteX5" fmla="*/ 100012 w 9807836"/>
              <a:gd name="connsiteY5" fmla="*/ 354012 h 6858000"/>
              <a:gd name="connsiteX6" fmla="*/ 127000 w 9807836"/>
              <a:gd name="connsiteY6" fmla="*/ 441325 h 6858000"/>
              <a:gd name="connsiteX7" fmla="*/ 155575 w 9807836"/>
              <a:gd name="connsiteY7" fmla="*/ 525462 h 6858000"/>
              <a:gd name="connsiteX8" fmla="*/ 192087 w 9807836"/>
              <a:gd name="connsiteY8" fmla="*/ 604837 h 6858000"/>
              <a:gd name="connsiteX9" fmla="*/ 234950 w 9807836"/>
              <a:gd name="connsiteY9" fmla="*/ 677862 h 6858000"/>
              <a:gd name="connsiteX10" fmla="*/ 282575 w 9807836"/>
              <a:gd name="connsiteY10" fmla="*/ 739775 h 6858000"/>
              <a:gd name="connsiteX11" fmla="*/ 334962 w 9807836"/>
              <a:gd name="connsiteY11" fmla="*/ 798512 h 6858000"/>
              <a:gd name="connsiteX12" fmla="*/ 395287 w 9807836"/>
              <a:gd name="connsiteY12" fmla="*/ 852487 h 6858000"/>
              <a:gd name="connsiteX13" fmla="*/ 458787 w 9807836"/>
              <a:gd name="connsiteY13" fmla="*/ 906462 h 6858000"/>
              <a:gd name="connsiteX14" fmla="*/ 525462 w 9807836"/>
              <a:gd name="connsiteY14" fmla="*/ 957262 h 6858000"/>
              <a:gd name="connsiteX15" fmla="*/ 592137 w 9807836"/>
              <a:gd name="connsiteY15" fmla="*/ 1008062 h 6858000"/>
              <a:gd name="connsiteX16" fmla="*/ 660400 w 9807836"/>
              <a:gd name="connsiteY16" fmla="*/ 1060450 h 6858000"/>
              <a:gd name="connsiteX17" fmla="*/ 725487 w 9807836"/>
              <a:gd name="connsiteY17" fmla="*/ 1111250 h 6858000"/>
              <a:gd name="connsiteX18" fmla="*/ 787400 w 9807836"/>
              <a:gd name="connsiteY18" fmla="*/ 1165225 h 6858000"/>
              <a:gd name="connsiteX19" fmla="*/ 844550 w 9807836"/>
              <a:gd name="connsiteY19" fmla="*/ 1223962 h 6858000"/>
              <a:gd name="connsiteX20" fmla="*/ 896937 w 9807836"/>
              <a:gd name="connsiteY20" fmla="*/ 1282700 h 6858000"/>
              <a:gd name="connsiteX21" fmla="*/ 939800 w 9807836"/>
              <a:gd name="connsiteY21" fmla="*/ 1346200 h 6858000"/>
              <a:gd name="connsiteX22" fmla="*/ 976312 w 9807836"/>
              <a:gd name="connsiteY22" fmla="*/ 1417637 h 6858000"/>
              <a:gd name="connsiteX23" fmla="*/ 998537 w 9807836"/>
              <a:gd name="connsiteY23" fmla="*/ 1487487 h 6858000"/>
              <a:gd name="connsiteX24" fmla="*/ 1012825 w 9807836"/>
              <a:gd name="connsiteY24" fmla="*/ 1565275 h 6858000"/>
              <a:gd name="connsiteX25" fmla="*/ 1019175 w 9807836"/>
              <a:gd name="connsiteY25" fmla="*/ 1641475 h 6858000"/>
              <a:gd name="connsiteX26" fmla="*/ 1017587 w 9807836"/>
              <a:gd name="connsiteY26" fmla="*/ 1722437 h 6858000"/>
              <a:gd name="connsiteX27" fmla="*/ 1011237 w 9807836"/>
              <a:gd name="connsiteY27" fmla="*/ 1803400 h 6858000"/>
              <a:gd name="connsiteX28" fmla="*/ 1003300 w 9807836"/>
              <a:gd name="connsiteY28" fmla="*/ 1887537 h 6858000"/>
              <a:gd name="connsiteX29" fmla="*/ 992187 w 9807836"/>
              <a:gd name="connsiteY29" fmla="*/ 1971675 h 6858000"/>
              <a:gd name="connsiteX30" fmla="*/ 979487 w 9807836"/>
              <a:gd name="connsiteY30" fmla="*/ 2055812 h 6858000"/>
              <a:gd name="connsiteX31" fmla="*/ 969962 w 9807836"/>
              <a:gd name="connsiteY31" fmla="*/ 2139950 h 6858000"/>
              <a:gd name="connsiteX32" fmla="*/ 963612 w 9807836"/>
              <a:gd name="connsiteY32" fmla="*/ 2224087 h 6858000"/>
              <a:gd name="connsiteX33" fmla="*/ 958850 w 9807836"/>
              <a:gd name="connsiteY33" fmla="*/ 2305050 h 6858000"/>
              <a:gd name="connsiteX34" fmla="*/ 963612 w 9807836"/>
              <a:gd name="connsiteY34" fmla="*/ 2384425 h 6858000"/>
              <a:gd name="connsiteX35" fmla="*/ 973137 w 9807836"/>
              <a:gd name="connsiteY35" fmla="*/ 2462212 h 6858000"/>
              <a:gd name="connsiteX36" fmla="*/ 993775 w 9807836"/>
              <a:gd name="connsiteY36" fmla="*/ 2543175 h 6858000"/>
              <a:gd name="connsiteX37" fmla="*/ 1025525 w 9807836"/>
              <a:gd name="connsiteY37" fmla="*/ 2622550 h 6858000"/>
              <a:gd name="connsiteX38" fmla="*/ 1063625 w 9807836"/>
              <a:gd name="connsiteY38" fmla="*/ 2701925 h 6858000"/>
              <a:gd name="connsiteX39" fmla="*/ 1106487 w 9807836"/>
              <a:gd name="connsiteY39" fmla="*/ 2781300 h 6858000"/>
              <a:gd name="connsiteX40" fmla="*/ 1150937 w 9807836"/>
              <a:gd name="connsiteY40" fmla="*/ 2859087 h 6858000"/>
              <a:gd name="connsiteX41" fmla="*/ 1198562 w 9807836"/>
              <a:gd name="connsiteY41" fmla="*/ 2938462 h 6858000"/>
              <a:gd name="connsiteX42" fmla="*/ 1241425 w 9807836"/>
              <a:gd name="connsiteY42" fmla="*/ 3017837 h 6858000"/>
              <a:gd name="connsiteX43" fmla="*/ 1284288 w 9807836"/>
              <a:gd name="connsiteY43" fmla="*/ 3098800 h 6858000"/>
              <a:gd name="connsiteX44" fmla="*/ 1320800 w 9807836"/>
              <a:gd name="connsiteY44" fmla="*/ 3179762 h 6858000"/>
              <a:gd name="connsiteX45" fmla="*/ 1349375 w 9807836"/>
              <a:gd name="connsiteY45" fmla="*/ 3260725 h 6858000"/>
              <a:gd name="connsiteX46" fmla="*/ 1365250 w 9807836"/>
              <a:gd name="connsiteY46" fmla="*/ 3343275 h 6858000"/>
              <a:gd name="connsiteX47" fmla="*/ 1374775 w 9807836"/>
              <a:gd name="connsiteY47" fmla="*/ 3429000 h 6858000"/>
              <a:gd name="connsiteX48" fmla="*/ 1365250 w 9807836"/>
              <a:gd name="connsiteY48" fmla="*/ 3514725 h 6858000"/>
              <a:gd name="connsiteX49" fmla="*/ 1349375 w 9807836"/>
              <a:gd name="connsiteY49" fmla="*/ 3597275 h 6858000"/>
              <a:gd name="connsiteX50" fmla="*/ 1320800 w 9807836"/>
              <a:gd name="connsiteY50" fmla="*/ 3678237 h 6858000"/>
              <a:gd name="connsiteX51" fmla="*/ 1284288 w 9807836"/>
              <a:gd name="connsiteY51" fmla="*/ 3759200 h 6858000"/>
              <a:gd name="connsiteX52" fmla="*/ 1241425 w 9807836"/>
              <a:gd name="connsiteY52" fmla="*/ 3840162 h 6858000"/>
              <a:gd name="connsiteX53" fmla="*/ 1198562 w 9807836"/>
              <a:gd name="connsiteY53" fmla="*/ 3919537 h 6858000"/>
              <a:gd name="connsiteX54" fmla="*/ 1150937 w 9807836"/>
              <a:gd name="connsiteY54" fmla="*/ 3998912 h 6858000"/>
              <a:gd name="connsiteX55" fmla="*/ 1106487 w 9807836"/>
              <a:gd name="connsiteY55" fmla="*/ 4076700 h 6858000"/>
              <a:gd name="connsiteX56" fmla="*/ 1063625 w 9807836"/>
              <a:gd name="connsiteY56" fmla="*/ 4156075 h 6858000"/>
              <a:gd name="connsiteX57" fmla="*/ 1025525 w 9807836"/>
              <a:gd name="connsiteY57" fmla="*/ 4235450 h 6858000"/>
              <a:gd name="connsiteX58" fmla="*/ 993775 w 9807836"/>
              <a:gd name="connsiteY58" fmla="*/ 4314825 h 6858000"/>
              <a:gd name="connsiteX59" fmla="*/ 973137 w 9807836"/>
              <a:gd name="connsiteY59" fmla="*/ 4395787 h 6858000"/>
              <a:gd name="connsiteX60" fmla="*/ 963612 w 9807836"/>
              <a:gd name="connsiteY60" fmla="*/ 4473575 h 6858000"/>
              <a:gd name="connsiteX61" fmla="*/ 958850 w 9807836"/>
              <a:gd name="connsiteY61" fmla="*/ 4552950 h 6858000"/>
              <a:gd name="connsiteX62" fmla="*/ 963612 w 9807836"/>
              <a:gd name="connsiteY62" fmla="*/ 4633912 h 6858000"/>
              <a:gd name="connsiteX63" fmla="*/ 969962 w 9807836"/>
              <a:gd name="connsiteY63" fmla="*/ 4718050 h 6858000"/>
              <a:gd name="connsiteX64" fmla="*/ 979487 w 9807836"/>
              <a:gd name="connsiteY64" fmla="*/ 4802187 h 6858000"/>
              <a:gd name="connsiteX65" fmla="*/ 992187 w 9807836"/>
              <a:gd name="connsiteY65" fmla="*/ 4886325 h 6858000"/>
              <a:gd name="connsiteX66" fmla="*/ 1003300 w 9807836"/>
              <a:gd name="connsiteY66" fmla="*/ 4970462 h 6858000"/>
              <a:gd name="connsiteX67" fmla="*/ 1011237 w 9807836"/>
              <a:gd name="connsiteY67" fmla="*/ 5054600 h 6858000"/>
              <a:gd name="connsiteX68" fmla="*/ 1017587 w 9807836"/>
              <a:gd name="connsiteY68" fmla="*/ 5135562 h 6858000"/>
              <a:gd name="connsiteX69" fmla="*/ 1019175 w 9807836"/>
              <a:gd name="connsiteY69" fmla="*/ 5216525 h 6858000"/>
              <a:gd name="connsiteX70" fmla="*/ 1012825 w 9807836"/>
              <a:gd name="connsiteY70" fmla="*/ 5292725 h 6858000"/>
              <a:gd name="connsiteX71" fmla="*/ 998537 w 9807836"/>
              <a:gd name="connsiteY71" fmla="*/ 5370512 h 6858000"/>
              <a:gd name="connsiteX72" fmla="*/ 976312 w 9807836"/>
              <a:gd name="connsiteY72" fmla="*/ 5440362 h 6858000"/>
              <a:gd name="connsiteX73" fmla="*/ 939800 w 9807836"/>
              <a:gd name="connsiteY73" fmla="*/ 5511800 h 6858000"/>
              <a:gd name="connsiteX74" fmla="*/ 896937 w 9807836"/>
              <a:gd name="connsiteY74" fmla="*/ 5575300 h 6858000"/>
              <a:gd name="connsiteX75" fmla="*/ 844550 w 9807836"/>
              <a:gd name="connsiteY75" fmla="*/ 5634037 h 6858000"/>
              <a:gd name="connsiteX76" fmla="*/ 787400 w 9807836"/>
              <a:gd name="connsiteY76" fmla="*/ 5692775 h 6858000"/>
              <a:gd name="connsiteX77" fmla="*/ 725487 w 9807836"/>
              <a:gd name="connsiteY77" fmla="*/ 5746750 h 6858000"/>
              <a:gd name="connsiteX78" fmla="*/ 660400 w 9807836"/>
              <a:gd name="connsiteY78" fmla="*/ 5797550 h 6858000"/>
              <a:gd name="connsiteX79" fmla="*/ 592137 w 9807836"/>
              <a:gd name="connsiteY79" fmla="*/ 5849937 h 6858000"/>
              <a:gd name="connsiteX80" fmla="*/ 525462 w 9807836"/>
              <a:gd name="connsiteY80" fmla="*/ 5900737 h 6858000"/>
              <a:gd name="connsiteX81" fmla="*/ 458787 w 9807836"/>
              <a:gd name="connsiteY81" fmla="*/ 5951537 h 6858000"/>
              <a:gd name="connsiteX82" fmla="*/ 395287 w 9807836"/>
              <a:gd name="connsiteY82" fmla="*/ 6005512 h 6858000"/>
              <a:gd name="connsiteX83" fmla="*/ 334962 w 9807836"/>
              <a:gd name="connsiteY83" fmla="*/ 6059487 h 6858000"/>
              <a:gd name="connsiteX84" fmla="*/ 282575 w 9807836"/>
              <a:gd name="connsiteY84" fmla="*/ 6118225 h 6858000"/>
              <a:gd name="connsiteX85" fmla="*/ 234950 w 9807836"/>
              <a:gd name="connsiteY85" fmla="*/ 6180137 h 6858000"/>
              <a:gd name="connsiteX86" fmla="*/ 192087 w 9807836"/>
              <a:gd name="connsiteY86" fmla="*/ 6253162 h 6858000"/>
              <a:gd name="connsiteX87" fmla="*/ 155575 w 9807836"/>
              <a:gd name="connsiteY87" fmla="*/ 6332537 h 6858000"/>
              <a:gd name="connsiteX88" fmla="*/ 127000 w 9807836"/>
              <a:gd name="connsiteY88" fmla="*/ 6416675 h 6858000"/>
              <a:gd name="connsiteX89" fmla="*/ 100012 w 9807836"/>
              <a:gd name="connsiteY89" fmla="*/ 6503987 h 6858000"/>
              <a:gd name="connsiteX90" fmla="*/ 77787 w 9807836"/>
              <a:gd name="connsiteY90" fmla="*/ 6594475 h 6858000"/>
              <a:gd name="connsiteX91" fmla="*/ 52387 w 9807836"/>
              <a:gd name="connsiteY91" fmla="*/ 6683375 h 6858000"/>
              <a:gd name="connsiteX92" fmla="*/ 26987 w 9807836"/>
              <a:gd name="connsiteY92" fmla="*/ 6770687 h 6858000"/>
              <a:gd name="connsiteX93" fmla="*/ 0 w 9807836"/>
              <a:gd name="connsiteY93" fmla="*/ 6858000 h 6858000"/>
              <a:gd name="connsiteX94" fmla="*/ 9807836 w 9807836"/>
              <a:gd name="connsiteY94" fmla="*/ 6858000 h 6858000"/>
              <a:gd name="connsiteX95" fmla="*/ 9807836 w 9807836"/>
              <a:gd name="connsiteY9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9807836" h="6858000">
                <a:moveTo>
                  <a:pt x="9807836" y="0"/>
                </a:moveTo>
                <a:lnTo>
                  <a:pt x="0" y="0"/>
                </a:lnTo>
                <a:lnTo>
                  <a:pt x="26987" y="87312"/>
                </a:lnTo>
                <a:lnTo>
                  <a:pt x="52387" y="174625"/>
                </a:lnTo>
                <a:lnTo>
                  <a:pt x="77787" y="263525"/>
                </a:lnTo>
                <a:lnTo>
                  <a:pt x="100012" y="354012"/>
                </a:lnTo>
                <a:lnTo>
                  <a:pt x="127000" y="441325"/>
                </a:lnTo>
                <a:lnTo>
                  <a:pt x="155575" y="525462"/>
                </a:lnTo>
                <a:lnTo>
                  <a:pt x="192087" y="604837"/>
                </a:lnTo>
                <a:lnTo>
                  <a:pt x="234950" y="677862"/>
                </a:lnTo>
                <a:lnTo>
                  <a:pt x="282575" y="739775"/>
                </a:lnTo>
                <a:lnTo>
                  <a:pt x="334962" y="798512"/>
                </a:lnTo>
                <a:lnTo>
                  <a:pt x="395287" y="852487"/>
                </a:lnTo>
                <a:lnTo>
                  <a:pt x="458787" y="906462"/>
                </a:lnTo>
                <a:lnTo>
                  <a:pt x="525462" y="957262"/>
                </a:lnTo>
                <a:lnTo>
                  <a:pt x="592137" y="1008062"/>
                </a:lnTo>
                <a:lnTo>
                  <a:pt x="660400" y="1060450"/>
                </a:lnTo>
                <a:lnTo>
                  <a:pt x="725487" y="1111250"/>
                </a:lnTo>
                <a:lnTo>
                  <a:pt x="787400" y="1165225"/>
                </a:lnTo>
                <a:lnTo>
                  <a:pt x="844550" y="1223962"/>
                </a:lnTo>
                <a:lnTo>
                  <a:pt x="896937" y="1282700"/>
                </a:lnTo>
                <a:lnTo>
                  <a:pt x="939800" y="1346200"/>
                </a:lnTo>
                <a:lnTo>
                  <a:pt x="976312" y="1417637"/>
                </a:lnTo>
                <a:lnTo>
                  <a:pt x="998537" y="1487487"/>
                </a:lnTo>
                <a:lnTo>
                  <a:pt x="1012825" y="1565275"/>
                </a:lnTo>
                <a:lnTo>
                  <a:pt x="1019175" y="1641475"/>
                </a:lnTo>
                <a:lnTo>
                  <a:pt x="1017587" y="1722437"/>
                </a:lnTo>
                <a:lnTo>
                  <a:pt x="1011237" y="1803400"/>
                </a:lnTo>
                <a:lnTo>
                  <a:pt x="1003300" y="1887537"/>
                </a:lnTo>
                <a:lnTo>
                  <a:pt x="992187" y="1971675"/>
                </a:lnTo>
                <a:lnTo>
                  <a:pt x="979487" y="2055812"/>
                </a:lnTo>
                <a:lnTo>
                  <a:pt x="969962" y="2139950"/>
                </a:lnTo>
                <a:lnTo>
                  <a:pt x="963612" y="2224087"/>
                </a:lnTo>
                <a:lnTo>
                  <a:pt x="958850" y="2305050"/>
                </a:lnTo>
                <a:lnTo>
                  <a:pt x="963612" y="2384425"/>
                </a:lnTo>
                <a:lnTo>
                  <a:pt x="973137" y="2462212"/>
                </a:lnTo>
                <a:lnTo>
                  <a:pt x="993775" y="2543175"/>
                </a:lnTo>
                <a:lnTo>
                  <a:pt x="1025525" y="2622550"/>
                </a:lnTo>
                <a:lnTo>
                  <a:pt x="1063625" y="2701925"/>
                </a:lnTo>
                <a:lnTo>
                  <a:pt x="1106487" y="2781300"/>
                </a:lnTo>
                <a:lnTo>
                  <a:pt x="1150937" y="2859087"/>
                </a:lnTo>
                <a:lnTo>
                  <a:pt x="1198562" y="2938462"/>
                </a:lnTo>
                <a:lnTo>
                  <a:pt x="1241425" y="3017837"/>
                </a:lnTo>
                <a:lnTo>
                  <a:pt x="1284288" y="3098800"/>
                </a:lnTo>
                <a:lnTo>
                  <a:pt x="1320800" y="3179762"/>
                </a:lnTo>
                <a:lnTo>
                  <a:pt x="1349375" y="3260725"/>
                </a:lnTo>
                <a:lnTo>
                  <a:pt x="1365250" y="3343275"/>
                </a:lnTo>
                <a:lnTo>
                  <a:pt x="1374775" y="3429000"/>
                </a:lnTo>
                <a:lnTo>
                  <a:pt x="1365250" y="3514725"/>
                </a:lnTo>
                <a:lnTo>
                  <a:pt x="1349375" y="3597275"/>
                </a:lnTo>
                <a:lnTo>
                  <a:pt x="1320800" y="3678237"/>
                </a:lnTo>
                <a:lnTo>
                  <a:pt x="1284288" y="3759200"/>
                </a:lnTo>
                <a:lnTo>
                  <a:pt x="1241425" y="3840162"/>
                </a:lnTo>
                <a:lnTo>
                  <a:pt x="1198562" y="3919537"/>
                </a:lnTo>
                <a:lnTo>
                  <a:pt x="1150937" y="3998912"/>
                </a:lnTo>
                <a:lnTo>
                  <a:pt x="1106487" y="4076700"/>
                </a:lnTo>
                <a:lnTo>
                  <a:pt x="1063625" y="4156075"/>
                </a:lnTo>
                <a:lnTo>
                  <a:pt x="1025525" y="4235450"/>
                </a:lnTo>
                <a:lnTo>
                  <a:pt x="993775" y="4314825"/>
                </a:lnTo>
                <a:lnTo>
                  <a:pt x="973137" y="4395787"/>
                </a:lnTo>
                <a:lnTo>
                  <a:pt x="963612" y="4473575"/>
                </a:lnTo>
                <a:lnTo>
                  <a:pt x="958850" y="4552950"/>
                </a:lnTo>
                <a:lnTo>
                  <a:pt x="963612" y="4633912"/>
                </a:lnTo>
                <a:lnTo>
                  <a:pt x="969962" y="4718050"/>
                </a:lnTo>
                <a:lnTo>
                  <a:pt x="979487" y="4802187"/>
                </a:lnTo>
                <a:lnTo>
                  <a:pt x="992187" y="4886325"/>
                </a:lnTo>
                <a:lnTo>
                  <a:pt x="1003300" y="4970462"/>
                </a:lnTo>
                <a:lnTo>
                  <a:pt x="1011237" y="5054600"/>
                </a:lnTo>
                <a:lnTo>
                  <a:pt x="1017587" y="5135562"/>
                </a:lnTo>
                <a:lnTo>
                  <a:pt x="1019175" y="5216525"/>
                </a:lnTo>
                <a:lnTo>
                  <a:pt x="1012825" y="5292725"/>
                </a:lnTo>
                <a:lnTo>
                  <a:pt x="998537" y="5370512"/>
                </a:lnTo>
                <a:lnTo>
                  <a:pt x="976312" y="5440362"/>
                </a:lnTo>
                <a:lnTo>
                  <a:pt x="939800" y="5511800"/>
                </a:lnTo>
                <a:lnTo>
                  <a:pt x="896937" y="5575300"/>
                </a:lnTo>
                <a:lnTo>
                  <a:pt x="844550" y="5634037"/>
                </a:lnTo>
                <a:lnTo>
                  <a:pt x="787400" y="5692775"/>
                </a:lnTo>
                <a:lnTo>
                  <a:pt x="725487" y="5746750"/>
                </a:lnTo>
                <a:lnTo>
                  <a:pt x="660400" y="5797550"/>
                </a:lnTo>
                <a:lnTo>
                  <a:pt x="592137" y="5849937"/>
                </a:lnTo>
                <a:lnTo>
                  <a:pt x="525462" y="5900737"/>
                </a:lnTo>
                <a:lnTo>
                  <a:pt x="458787" y="5951537"/>
                </a:lnTo>
                <a:lnTo>
                  <a:pt x="395287" y="6005512"/>
                </a:lnTo>
                <a:lnTo>
                  <a:pt x="334962" y="6059487"/>
                </a:lnTo>
                <a:lnTo>
                  <a:pt x="282575" y="6118225"/>
                </a:lnTo>
                <a:lnTo>
                  <a:pt x="234950" y="6180137"/>
                </a:lnTo>
                <a:lnTo>
                  <a:pt x="192087" y="6253162"/>
                </a:lnTo>
                <a:lnTo>
                  <a:pt x="155575" y="6332537"/>
                </a:lnTo>
                <a:lnTo>
                  <a:pt x="127000" y="6416675"/>
                </a:lnTo>
                <a:lnTo>
                  <a:pt x="100012" y="6503987"/>
                </a:lnTo>
                <a:lnTo>
                  <a:pt x="77787" y="6594475"/>
                </a:lnTo>
                <a:lnTo>
                  <a:pt x="52387" y="6683375"/>
                </a:lnTo>
                <a:lnTo>
                  <a:pt x="26987" y="6770687"/>
                </a:lnTo>
                <a:lnTo>
                  <a:pt x="0" y="6858000"/>
                </a:lnTo>
                <a:lnTo>
                  <a:pt x="9807836" y="6858000"/>
                </a:lnTo>
                <a:lnTo>
                  <a:pt x="9807836" y="0"/>
                </a:lnTo>
                <a:close/>
              </a:path>
            </a:pathLst>
          </a:custGeom>
          <a:solidFill>
            <a:schemeClr val="accent1"/>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9DE9B951-2610-E14F-2288-6FC8741E77F8}"/>
              </a:ext>
            </a:extLst>
          </p:cNvPr>
          <p:cNvSpPr>
            <a:spLocks noGrp="1"/>
          </p:cNvSpPr>
          <p:nvPr>
            <p:ph type="title"/>
          </p:nvPr>
        </p:nvSpPr>
        <p:spPr>
          <a:xfrm>
            <a:off x="544402" y="1098388"/>
            <a:ext cx="8102003" cy="4394988"/>
          </a:xfrm>
        </p:spPr>
        <p:txBody>
          <a:bodyPr vert="horz" lIns="91440" tIns="45720" rIns="91440" bIns="45720" rtlCol="0" anchor="ctr">
            <a:normAutofit/>
          </a:bodyPr>
          <a:lstStyle/>
          <a:p>
            <a:r>
              <a:rPr lang="en-US" sz="10000" spc="800" dirty="0" err="1"/>
              <a:t>Mazette</a:t>
            </a:r>
            <a:r>
              <a:rPr lang="en-US" sz="10000" spc="800" dirty="0"/>
              <a:t> de la noisette !</a:t>
            </a:r>
          </a:p>
        </p:txBody>
      </p:sp>
      <p:sp>
        <p:nvSpPr>
          <p:cNvPr id="17" name="Rectangle 16">
            <a:extLst>
              <a:ext uri="{FF2B5EF4-FFF2-40B4-BE49-F238E27FC236}">
                <a16:creationId xmlns:a16="http://schemas.microsoft.com/office/drawing/2014/main" id="{517C1286-B472-4907-9B47-E8C9FE290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9" name="Freeform 16">
            <a:extLst>
              <a:ext uri="{FF2B5EF4-FFF2-40B4-BE49-F238E27FC236}">
                <a16:creationId xmlns:a16="http://schemas.microsoft.com/office/drawing/2014/main" id="{28B35564-38A4-457A-BD01-15D6F16594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433061"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376540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9" name="Freeform 6">
            <a:extLst>
              <a:ext uri="{FF2B5EF4-FFF2-40B4-BE49-F238E27FC236}">
                <a16:creationId xmlns:a16="http://schemas.microsoft.com/office/drawing/2014/main" id="{BB8C1D0E-0B06-46C9-A8BD-A8E13FF99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20" name="Rectangle 19">
            <a:extLst>
              <a:ext uri="{FF2B5EF4-FFF2-40B4-BE49-F238E27FC236}">
                <a16:creationId xmlns:a16="http://schemas.microsoft.com/office/drawing/2014/main" id="{7D1ADC4A-8537-4084-99C7-F8D378A64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1" name="Rectangle 20">
            <a:extLst>
              <a:ext uri="{FF2B5EF4-FFF2-40B4-BE49-F238E27FC236}">
                <a16:creationId xmlns:a16="http://schemas.microsoft.com/office/drawing/2014/main" id="{415DEDD7-7B31-4EF1-B7C7-5AEE3208C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B80D48DC-26A8-C2F4-02D9-AF52C25B7396}"/>
              </a:ext>
            </a:extLst>
          </p:cNvPr>
          <p:cNvSpPr>
            <a:spLocks noGrp="1"/>
          </p:cNvSpPr>
          <p:nvPr>
            <p:ph type="title"/>
          </p:nvPr>
        </p:nvSpPr>
        <p:spPr>
          <a:xfrm>
            <a:off x="644849" y="954923"/>
            <a:ext cx="5875694" cy="4504620"/>
          </a:xfrm>
        </p:spPr>
        <p:txBody>
          <a:bodyPr vert="horz" lIns="91440" tIns="45720" rIns="91440" bIns="45720" rtlCol="0" anchor="ctr">
            <a:normAutofit/>
          </a:bodyPr>
          <a:lstStyle/>
          <a:p>
            <a:pPr algn="ctr"/>
            <a:r>
              <a:rPr lang="en-US" sz="9600" spc="800" dirty="0"/>
              <a:t>Mais </a:t>
            </a:r>
            <a:r>
              <a:rPr lang="en-US" sz="9600" spc="800" dirty="0" err="1"/>
              <a:t>que</a:t>
            </a:r>
            <a:r>
              <a:rPr lang="en-US" sz="9600" spc="800" dirty="0"/>
              <a:t> </a:t>
            </a:r>
            <a:r>
              <a:rPr lang="en-US" sz="9600" spc="800" dirty="0" err="1"/>
              <a:t>c’est</a:t>
            </a:r>
            <a:r>
              <a:rPr lang="en-US" sz="9600" spc="800" dirty="0"/>
              <a:t> bon !</a:t>
            </a:r>
          </a:p>
        </p:txBody>
      </p:sp>
      <p:sp>
        <p:nvSpPr>
          <p:cNvPr id="22" name="Freeform: Shape 14">
            <a:extLst>
              <a:ext uri="{FF2B5EF4-FFF2-40B4-BE49-F238E27FC236}">
                <a16:creationId xmlns:a16="http://schemas.microsoft.com/office/drawing/2014/main" id="{3242CC7A-3D6E-47A4-B9D1-860978459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4" name="Image 3">
            <a:extLst>
              <a:ext uri="{FF2B5EF4-FFF2-40B4-BE49-F238E27FC236}">
                <a16:creationId xmlns:a16="http://schemas.microsoft.com/office/drawing/2014/main" id="{5FDC7C85-3BC8-CCE1-D2B7-B13C68971F34}"/>
              </a:ext>
            </a:extLst>
          </p:cNvPr>
          <p:cNvPicPr>
            <a:picLocks noChangeAspect="1"/>
          </p:cNvPicPr>
          <p:nvPr/>
        </p:nvPicPr>
        <p:blipFill>
          <a:blip r:embed="rId2" cstate="email">
            <a:extLst>
              <a:ext uri="{28A0092B-C50C-407E-A947-70E740481C1C}">
                <a14:useLocalDpi xmlns:a14="http://schemas.microsoft.com/office/drawing/2010/main"/>
              </a:ext>
            </a:extLst>
          </a:blip>
          <a:srcRect t="2269" r="-2" b="361"/>
          <a:stretch>
            <a:fillRect/>
          </a:stretch>
        </p:blipFill>
        <p:spPr>
          <a:xfrm>
            <a:off x="6909481" y="10"/>
            <a:ext cx="5282519" cy="6857990"/>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2360905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Freeform 6">
            <a:extLst>
              <a:ext uri="{FF2B5EF4-FFF2-40B4-BE49-F238E27FC236}">
                <a16:creationId xmlns:a16="http://schemas.microsoft.com/office/drawing/2014/main" id="{BB8C1D0E-0B06-46C9-A8BD-A8E13FF99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1" name="Rectangle 10">
            <a:extLst>
              <a:ext uri="{FF2B5EF4-FFF2-40B4-BE49-F238E27FC236}">
                <a16:creationId xmlns:a16="http://schemas.microsoft.com/office/drawing/2014/main" id="{7D1ADC4A-8537-4084-99C7-F8D378A64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3" name="Rectangle 12">
            <a:extLst>
              <a:ext uri="{FF2B5EF4-FFF2-40B4-BE49-F238E27FC236}">
                <a16:creationId xmlns:a16="http://schemas.microsoft.com/office/drawing/2014/main" id="{415DEDD7-7B31-4EF1-B7C7-5AEE3208C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9475C060-171C-9D3F-2285-42E4D295A9F1}"/>
              </a:ext>
            </a:extLst>
          </p:cNvPr>
          <p:cNvSpPr>
            <a:spLocks noGrp="1"/>
          </p:cNvSpPr>
          <p:nvPr>
            <p:ph type="title"/>
          </p:nvPr>
        </p:nvSpPr>
        <p:spPr>
          <a:xfrm>
            <a:off x="644849" y="954923"/>
            <a:ext cx="5875694" cy="4504620"/>
          </a:xfrm>
        </p:spPr>
        <p:txBody>
          <a:bodyPr vert="horz" lIns="91440" tIns="45720" rIns="91440" bIns="45720" rtlCol="0" anchor="ctr">
            <a:normAutofit/>
          </a:bodyPr>
          <a:lstStyle/>
          <a:p>
            <a:pPr algn="ctr"/>
            <a:r>
              <a:rPr lang="en-US" sz="8000" spc="800" dirty="0"/>
              <a:t>Chatoyant </a:t>
            </a:r>
            <a:r>
              <a:rPr lang="en-US" sz="8000" spc="800" dirty="0" err="1"/>
              <a:t>châtonS</a:t>
            </a:r>
            <a:r>
              <a:rPr lang="en-US" sz="8000" spc="800" dirty="0"/>
              <a:t> !</a:t>
            </a:r>
          </a:p>
        </p:txBody>
      </p:sp>
      <p:sp>
        <p:nvSpPr>
          <p:cNvPr id="15" name="Freeform: Shape 14">
            <a:extLst>
              <a:ext uri="{FF2B5EF4-FFF2-40B4-BE49-F238E27FC236}">
                <a16:creationId xmlns:a16="http://schemas.microsoft.com/office/drawing/2014/main" id="{3242CC7A-3D6E-47A4-B9D1-860978459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4" name="Image 3">
            <a:extLst>
              <a:ext uri="{FF2B5EF4-FFF2-40B4-BE49-F238E27FC236}">
                <a16:creationId xmlns:a16="http://schemas.microsoft.com/office/drawing/2014/main" id="{927EE719-BBBA-A7C0-A23B-8822C49B26CF}"/>
              </a:ext>
            </a:extLst>
          </p:cNvPr>
          <p:cNvPicPr>
            <a:picLocks noChangeAspect="1"/>
          </p:cNvPicPr>
          <p:nvPr/>
        </p:nvPicPr>
        <p:blipFill>
          <a:blip r:embed="rId2">
            <a:extLst>
              <a:ext uri="{28A0092B-C50C-407E-A947-70E740481C1C}">
                <a14:useLocalDpi xmlns:a14="http://schemas.microsoft.com/office/drawing/2010/main"/>
              </a:ext>
            </a:extLst>
          </a:blip>
          <a:srcRect l="12269" r="13978"/>
          <a:stretch>
            <a:fillRect/>
          </a:stretch>
        </p:blipFill>
        <p:spPr>
          <a:xfrm>
            <a:off x="6909481" y="10"/>
            <a:ext cx="5282519" cy="6857990"/>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2284728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Freeform 6">
            <a:extLst>
              <a:ext uri="{FF2B5EF4-FFF2-40B4-BE49-F238E27FC236}">
                <a16:creationId xmlns:a16="http://schemas.microsoft.com/office/drawing/2014/main" id="{BB8C1D0E-0B06-46C9-A8BD-A8E13FF99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1" name="Rectangle 10">
            <a:extLst>
              <a:ext uri="{FF2B5EF4-FFF2-40B4-BE49-F238E27FC236}">
                <a16:creationId xmlns:a16="http://schemas.microsoft.com/office/drawing/2014/main" id="{7D1ADC4A-8537-4084-99C7-F8D378A64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3" name="Rectangle 12">
            <a:extLst>
              <a:ext uri="{FF2B5EF4-FFF2-40B4-BE49-F238E27FC236}">
                <a16:creationId xmlns:a16="http://schemas.microsoft.com/office/drawing/2014/main" id="{415DEDD7-7B31-4EF1-B7C7-5AEE3208C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74521D71-60B5-7636-0BB9-CB3819BA326B}"/>
              </a:ext>
            </a:extLst>
          </p:cNvPr>
          <p:cNvSpPr>
            <a:spLocks noGrp="1"/>
          </p:cNvSpPr>
          <p:nvPr>
            <p:ph type="title"/>
          </p:nvPr>
        </p:nvSpPr>
        <p:spPr>
          <a:xfrm>
            <a:off x="644849" y="954923"/>
            <a:ext cx="5875694" cy="4504620"/>
          </a:xfrm>
        </p:spPr>
        <p:txBody>
          <a:bodyPr vert="horz" lIns="91440" tIns="45720" rIns="91440" bIns="45720" rtlCol="0" anchor="ctr">
            <a:normAutofit fontScale="90000"/>
          </a:bodyPr>
          <a:lstStyle/>
          <a:p>
            <a:pPr algn="ctr"/>
            <a:r>
              <a:rPr lang="en-US" sz="9600" spc="800" dirty="0" err="1"/>
              <a:t>L’élébore</a:t>
            </a:r>
            <a:r>
              <a:rPr lang="en-US" sz="9600" spc="800" dirty="0"/>
              <a:t> </a:t>
            </a:r>
            <a:r>
              <a:rPr lang="en-US" sz="9600" spc="800" dirty="0" err="1"/>
              <a:t>fétide</a:t>
            </a:r>
            <a:r>
              <a:rPr lang="en-US" sz="9600" spc="800" dirty="0"/>
              <a:t> </a:t>
            </a:r>
            <a:r>
              <a:rPr lang="en-US" sz="9600" spc="800" dirty="0" err="1"/>
              <a:t>j’adore</a:t>
            </a:r>
            <a:r>
              <a:rPr lang="en-US" sz="9600" spc="800" dirty="0"/>
              <a:t> </a:t>
            </a:r>
            <a:r>
              <a:rPr lang="en-US" sz="9600" spc="800" dirty="0" err="1"/>
              <a:t>aussi</a:t>
            </a:r>
            <a:r>
              <a:rPr lang="en-US" sz="9600" spc="800" dirty="0"/>
              <a:t> !</a:t>
            </a:r>
          </a:p>
        </p:txBody>
      </p:sp>
      <p:sp>
        <p:nvSpPr>
          <p:cNvPr id="15" name="Freeform: Shape 14">
            <a:extLst>
              <a:ext uri="{FF2B5EF4-FFF2-40B4-BE49-F238E27FC236}">
                <a16:creationId xmlns:a16="http://schemas.microsoft.com/office/drawing/2014/main" id="{3242CC7A-3D6E-47A4-B9D1-860978459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4" name="Image 3">
            <a:extLst>
              <a:ext uri="{FF2B5EF4-FFF2-40B4-BE49-F238E27FC236}">
                <a16:creationId xmlns:a16="http://schemas.microsoft.com/office/drawing/2014/main" id="{DA19CCCB-D808-E809-BFD6-13EA5C8763AA}"/>
              </a:ext>
            </a:extLst>
          </p:cNvPr>
          <p:cNvPicPr>
            <a:picLocks noChangeAspect="1"/>
          </p:cNvPicPr>
          <p:nvPr/>
        </p:nvPicPr>
        <p:blipFill>
          <a:blip r:embed="rId2" cstate="email">
            <a:extLst>
              <a:ext uri="{28A0092B-C50C-407E-A947-70E740481C1C}">
                <a14:useLocalDpi xmlns:a14="http://schemas.microsoft.com/office/drawing/2010/main"/>
              </a:ext>
            </a:extLst>
          </a:blip>
          <a:srcRect r="-2" b="2630"/>
          <a:stretch>
            <a:fillRect/>
          </a:stretch>
        </p:blipFill>
        <p:spPr>
          <a:xfrm>
            <a:off x="6909481" y="10"/>
            <a:ext cx="5282519" cy="6857990"/>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1004503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 name="Freeform 6">
            <a:extLst>
              <a:ext uri="{FF2B5EF4-FFF2-40B4-BE49-F238E27FC236}">
                <a16:creationId xmlns:a16="http://schemas.microsoft.com/office/drawing/2014/main" id="{BB8C1D0E-0B06-46C9-A8BD-A8E13FF99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7" name="Rectangle 6">
            <a:extLst>
              <a:ext uri="{FF2B5EF4-FFF2-40B4-BE49-F238E27FC236}">
                <a16:creationId xmlns:a16="http://schemas.microsoft.com/office/drawing/2014/main" id="{7D1ADC4A-8537-4084-99C7-F8D378A64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 name="Rectangle 7">
            <a:extLst>
              <a:ext uri="{FF2B5EF4-FFF2-40B4-BE49-F238E27FC236}">
                <a16:creationId xmlns:a16="http://schemas.microsoft.com/office/drawing/2014/main" id="{415DEDD7-7B31-4EF1-B7C7-5AEE3208C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354AAA64-56BB-BD4B-E0FA-C373E63E8A80}"/>
              </a:ext>
            </a:extLst>
          </p:cNvPr>
          <p:cNvSpPr>
            <a:spLocks noGrp="1"/>
          </p:cNvSpPr>
          <p:nvPr>
            <p:ph type="title"/>
          </p:nvPr>
        </p:nvSpPr>
        <p:spPr>
          <a:xfrm>
            <a:off x="644849" y="954923"/>
            <a:ext cx="5875694" cy="4504620"/>
          </a:xfrm>
        </p:spPr>
        <p:txBody>
          <a:bodyPr vert="horz" lIns="91440" tIns="45720" rIns="91440" bIns="45720" rtlCol="0" anchor="ctr">
            <a:normAutofit/>
          </a:bodyPr>
          <a:lstStyle/>
          <a:p>
            <a:pPr algn="ctr"/>
            <a:r>
              <a:rPr lang="en-US" sz="9600" spc="800"/>
              <a:t>Laquelle choisir ?</a:t>
            </a:r>
          </a:p>
        </p:txBody>
      </p:sp>
      <p:sp>
        <p:nvSpPr>
          <p:cNvPr id="3" name="Espace réservé du pied de page 2">
            <a:extLst>
              <a:ext uri="{FF2B5EF4-FFF2-40B4-BE49-F238E27FC236}">
                <a16:creationId xmlns:a16="http://schemas.microsoft.com/office/drawing/2014/main" id="{9640A6C0-95F0-217E-CF33-E1575EC4FAE6}"/>
              </a:ext>
            </a:extLst>
          </p:cNvPr>
          <p:cNvSpPr>
            <a:spLocks noGrp="1"/>
          </p:cNvSpPr>
          <p:nvPr>
            <p:ph type="ftr" sz="quarter" idx="11"/>
          </p:nvPr>
        </p:nvSpPr>
        <p:spPr>
          <a:xfrm>
            <a:off x="1525296" y="6371549"/>
            <a:ext cx="4114800" cy="345796"/>
          </a:xfrm>
        </p:spPr>
        <p:txBody>
          <a:bodyPr vert="horz" lIns="91440" tIns="45720" rIns="91440" bIns="45720" rtlCol="0"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F8B323">
                    <a:lumMod val="50000"/>
                  </a:srgbClr>
                </a:solidFill>
                <a:effectLst/>
                <a:uLnTx/>
                <a:uFillTx/>
                <a:latin typeface="Gill Sans MT" panose="020B0502020104020203"/>
                <a:ea typeface="+mn-ea"/>
                <a:cs typeface="+mn-cs"/>
              </a:rPr>
              <a:t>2025-BIELLE- Marc</a:t>
            </a:r>
          </a:p>
        </p:txBody>
      </p:sp>
      <p:sp>
        <p:nvSpPr>
          <p:cNvPr id="10" name="Freeform: Shape 14">
            <a:extLst>
              <a:ext uri="{FF2B5EF4-FFF2-40B4-BE49-F238E27FC236}">
                <a16:creationId xmlns:a16="http://schemas.microsoft.com/office/drawing/2014/main" id="{3242CC7A-3D6E-47A4-B9D1-860978459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4" name="Image 3" descr="Une image contenant arbre, plein air, vert, feuille&#10;&#10;Le contenu généré par l’IA peut être incorrect.">
            <a:extLst>
              <a:ext uri="{FF2B5EF4-FFF2-40B4-BE49-F238E27FC236}">
                <a16:creationId xmlns:a16="http://schemas.microsoft.com/office/drawing/2014/main" id="{9AE9371F-B446-514F-4700-E869AFCE69C2}"/>
              </a:ext>
            </a:extLst>
          </p:cNvPr>
          <p:cNvPicPr>
            <a:picLocks noChangeAspect="1"/>
          </p:cNvPicPr>
          <p:nvPr/>
        </p:nvPicPr>
        <p:blipFill>
          <a:blip r:embed="rId2">
            <a:extLst>
              <a:ext uri="{28A0092B-C50C-407E-A947-70E740481C1C}">
                <a14:useLocalDpi xmlns:a14="http://schemas.microsoft.com/office/drawing/2010/main"/>
              </a:ext>
            </a:extLst>
          </a:blip>
          <a:srcRect r="29136" b="1"/>
          <a:stretch>
            <a:fillRect/>
          </a:stretch>
        </p:blipFill>
        <p:spPr>
          <a:xfrm>
            <a:off x="6909481" y="10"/>
            <a:ext cx="5282519" cy="6857990"/>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974167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 name="Freeform 6">
            <a:extLst>
              <a:ext uri="{FF2B5EF4-FFF2-40B4-BE49-F238E27FC236}">
                <a16:creationId xmlns:a16="http://schemas.microsoft.com/office/drawing/2014/main" id="{BB8C1D0E-0B06-46C9-A8BD-A8E13FF99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7" name="Rectangle 6">
            <a:extLst>
              <a:ext uri="{FF2B5EF4-FFF2-40B4-BE49-F238E27FC236}">
                <a16:creationId xmlns:a16="http://schemas.microsoft.com/office/drawing/2014/main" id="{7D1ADC4A-8537-4084-99C7-F8D378A64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 name="Rectangle 7">
            <a:extLst>
              <a:ext uri="{FF2B5EF4-FFF2-40B4-BE49-F238E27FC236}">
                <a16:creationId xmlns:a16="http://schemas.microsoft.com/office/drawing/2014/main" id="{D0E6FD24-FC15-4419-B4F8-87A6F572CC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BF2920C2-33AE-3177-755A-A0A914896694}"/>
              </a:ext>
            </a:extLst>
          </p:cNvPr>
          <p:cNvSpPr>
            <a:spLocks noGrp="1"/>
          </p:cNvSpPr>
          <p:nvPr>
            <p:ph type="title"/>
          </p:nvPr>
        </p:nvSpPr>
        <p:spPr>
          <a:xfrm>
            <a:off x="5799184" y="1098388"/>
            <a:ext cx="6035040" cy="4394988"/>
          </a:xfrm>
        </p:spPr>
        <p:txBody>
          <a:bodyPr vert="horz" lIns="91440" tIns="45720" rIns="91440" bIns="45720" rtlCol="0" anchor="ctr">
            <a:normAutofit/>
          </a:bodyPr>
          <a:lstStyle/>
          <a:p>
            <a:pPr algn="ctr"/>
            <a:r>
              <a:rPr lang="en-US" sz="10000" spc="800" dirty="0"/>
              <a:t>Celle </a:t>
            </a:r>
            <a:r>
              <a:rPr lang="en-US" sz="10000" spc="800"/>
              <a:t>là</a:t>
            </a:r>
            <a:r>
              <a:rPr lang="en-US" sz="10000" spc="800" dirty="0"/>
              <a:t> !</a:t>
            </a:r>
          </a:p>
        </p:txBody>
      </p:sp>
      <p:pic>
        <p:nvPicPr>
          <p:cNvPr id="4" name="Image 3" descr="Une image contenant arbre, plein air, insecte, Pollinisateur&#10;&#10;Le contenu généré par l’IA peut être incorrect.">
            <a:extLst>
              <a:ext uri="{FF2B5EF4-FFF2-40B4-BE49-F238E27FC236}">
                <a16:creationId xmlns:a16="http://schemas.microsoft.com/office/drawing/2014/main" id="{EC491092-6B86-E48F-67C2-3E40488CAE77}"/>
              </a:ext>
            </a:extLst>
          </p:cNvPr>
          <p:cNvPicPr>
            <a:picLocks noChangeAspect="1"/>
          </p:cNvPicPr>
          <p:nvPr/>
        </p:nvPicPr>
        <p:blipFill>
          <a:blip r:embed="rId2">
            <a:extLst>
              <a:ext uri="{28A0092B-C50C-407E-A947-70E740481C1C}">
                <a14:useLocalDpi xmlns:a14="http://schemas.microsoft.com/office/drawing/2010/main"/>
              </a:ext>
            </a:extLst>
          </a:blip>
          <a:srcRect l="4175" r="-1" b="-1"/>
          <a:stretch>
            <a:fillRect/>
          </a:stretch>
        </p:blipFill>
        <p:spPr>
          <a:xfrm>
            <a:off x="211015" y="762000"/>
            <a:ext cx="4994031" cy="4911969"/>
          </a:xfrm>
          <a:prstGeom prst="rect">
            <a:avLst/>
          </a:prstGeom>
        </p:spPr>
      </p:pic>
      <p:sp>
        <p:nvSpPr>
          <p:cNvPr id="10" name="Freeform 14">
            <a:extLst>
              <a:ext uri="{FF2B5EF4-FFF2-40B4-BE49-F238E27FC236}">
                <a16:creationId xmlns:a16="http://schemas.microsoft.com/office/drawing/2014/main" id="{F90D41EE-859E-4D0B-8464-D44C2B4D6E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0"/>
            <a:ext cx="5362575" cy="6858000"/>
          </a:xfrm>
          <a:custGeom>
            <a:avLst/>
            <a:gdLst>
              <a:gd name="connsiteX0" fmla="*/ 0 w 5362575"/>
              <a:gd name="connsiteY0" fmla="*/ 0 h 6858000"/>
              <a:gd name="connsiteX1" fmla="*/ 5362575 w 5362575"/>
              <a:gd name="connsiteY1" fmla="*/ 0 h 6858000"/>
              <a:gd name="connsiteX2" fmla="*/ 5362575 w 5362575"/>
              <a:gd name="connsiteY2" fmla="*/ 6858000 h 6858000"/>
              <a:gd name="connsiteX3" fmla="*/ 0 w 5362575"/>
              <a:gd name="connsiteY3" fmla="*/ 6858000 h 6858000"/>
              <a:gd name="connsiteX4" fmla="*/ 0 w 5362575"/>
              <a:gd name="connsiteY4" fmla="*/ 0 h 6858000"/>
              <a:gd name="connsiteX5" fmla="*/ 2681287 w 5362575"/>
              <a:gd name="connsiteY5" fmla="*/ 857250 h 6858000"/>
              <a:gd name="connsiteX6" fmla="*/ 2636249 w 5362575"/>
              <a:gd name="connsiteY6" fmla="*/ 861472 h 6858000"/>
              <a:gd name="connsiteX7" fmla="*/ 2592618 w 5362575"/>
              <a:gd name="connsiteY7" fmla="*/ 872732 h 6858000"/>
              <a:gd name="connsiteX8" fmla="*/ 2550395 w 5362575"/>
              <a:gd name="connsiteY8" fmla="*/ 889621 h 6858000"/>
              <a:gd name="connsiteX9" fmla="*/ 2506764 w 5362575"/>
              <a:gd name="connsiteY9" fmla="*/ 910733 h 6858000"/>
              <a:gd name="connsiteX10" fmla="*/ 2465948 w 5362575"/>
              <a:gd name="connsiteY10" fmla="*/ 934660 h 6858000"/>
              <a:gd name="connsiteX11" fmla="*/ 2423725 w 5362575"/>
              <a:gd name="connsiteY11" fmla="*/ 959994 h 6858000"/>
              <a:gd name="connsiteX12" fmla="*/ 2381501 w 5362575"/>
              <a:gd name="connsiteY12" fmla="*/ 982513 h 6858000"/>
              <a:gd name="connsiteX13" fmla="*/ 2339278 w 5362575"/>
              <a:gd name="connsiteY13" fmla="*/ 1005032 h 6858000"/>
              <a:gd name="connsiteX14" fmla="*/ 2297055 w 5362575"/>
              <a:gd name="connsiteY14" fmla="*/ 1021921 h 6858000"/>
              <a:gd name="connsiteX15" fmla="*/ 2253424 w 5362575"/>
              <a:gd name="connsiteY15" fmla="*/ 1033181 h 6858000"/>
              <a:gd name="connsiteX16" fmla="*/ 2209793 w 5362575"/>
              <a:gd name="connsiteY16" fmla="*/ 1038811 h 6858000"/>
              <a:gd name="connsiteX17" fmla="*/ 2163347 w 5362575"/>
              <a:gd name="connsiteY17" fmla="*/ 1038811 h 6858000"/>
              <a:gd name="connsiteX18" fmla="*/ 2115494 w 5362575"/>
              <a:gd name="connsiteY18" fmla="*/ 1035996 h 6858000"/>
              <a:gd name="connsiteX19" fmla="*/ 2067641 w 5362575"/>
              <a:gd name="connsiteY19" fmla="*/ 1030366 h 6858000"/>
              <a:gd name="connsiteX20" fmla="*/ 2019788 w 5362575"/>
              <a:gd name="connsiteY20" fmla="*/ 1023329 h 6858000"/>
              <a:gd name="connsiteX21" fmla="*/ 1971934 w 5362575"/>
              <a:gd name="connsiteY21" fmla="*/ 1017699 h 6858000"/>
              <a:gd name="connsiteX22" fmla="*/ 1924081 w 5362575"/>
              <a:gd name="connsiteY22" fmla="*/ 1013477 h 6858000"/>
              <a:gd name="connsiteX23" fmla="*/ 1879043 w 5362575"/>
              <a:gd name="connsiteY23" fmla="*/ 1014884 h 6858000"/>
              <a:gd name="connsiteX24" fmla="*/ 1835412 w 5362575"/>
              <a:gd name="connsiteY24" fmla="*/ 1020514 h 6858000"/>
              <a:gd name="connsiteX25" fmla="*/ 1793189 w 5362575"/>
              <a:gd name="connsiteY25" fmla="*/ 1033181 h 6858000"/>
              <a:gd name="connsiteX26" fmla="*/ 1758003 w 5362575"/>
              <a:gd name="connsiteY26" fmla="*/ 1051478 h 6858000"/>
              <a:gd name="connsiteX27" fmla="*/ 1724224 w 5362575"/>
              <a:gd name="connsiteY27" fmla="*/ 1075404 h 6858000"/>
              <a:gd name="connsiteX28" fmla="*/ 1694668 w 5362575"/>
              <a:gd name="connsiteY28" fmla="*/ 1103553 h 6858000"/>
              <a:gd name="connsiteX29" fmla="*/ 1665111 w 5362575"/>
              <a:gd name="connsiteY29" fmla="*/ 1135924 h 6858000"/>
              <a:gd name="connsiteX30" fmla="*/ 1638370 w 5362575"/>
              <a:gd name="connsiteY30" fmla="*/ 1169703 h 6858000"/>
              <a:gd name="connsiteX31" fmla="*/ 1611628 w 5362575"/>
              <a:gd name="connsiteY31" fmla="*/ 1204889 h 6858000"/>
              <a:gd name="connsiteX32" fmla="*/ 1584887 w 5362575"/>
              <a:gd name="connsiteY32" fmla="*/ 1240075 h 6858000"/>
              <a:gd name="connsiteX33" fmla="*/ 1558145 w 5362575"/>
              <a:gd name="connsiteY33" fmla="*/ 1273854 h 6858000"/>
              <a:gd name="connsiteX34" fmla="*/ 1529996 w 5362575"/>
              <a:gd name="connsiteY34" fmla="*/ 1306225 h 6858000"/>
              <a:gd name="connsiteX35" fmla="*/ 1497625 w 5362575"/>
              <a:gd name="connsiteY35" fmla="*/ 1334374 h 6858000"/>
              <a:gd name="connsiteX36" fmla="*/ 1466661 w 5362575"/>
              <a:gd name="connsiteY36" fmla="*/ 1359708 h 6858000"/>
              <a:gd name="connsiteX37" fmla="*/ 1431475 w 5362575"/>
              <a:gd name="connsiteY37" fmla="*/ 1379412 h 6858000"/>
              <a:gd name="connsiteX38" fmla="*/ 1393474 w 5362575"/>
              <a:gd name="connsiteY38" fmla="*/ 1396302 h 6858000"/>
              <a:gd name="connsiteX39" fmla="*/ 1352658 w 5362575"/>
              <a:gd name="connsiteY39" fmla="*/ 1410376 h 6858000"/>
              <a:gd name="connsiteX40" fmla="*/ 1310435 w 5362575"/>
              <a:gd name="connsiteY40" fmla="*/ 1423043 h 6858000"/>
              <a:gd name="connsiteX41" fmla="*/ 1268212 w 5362575"/>
              <a:gd name="connsiteY41" fmla="*/ 1434303 h 6858000"/>
              <a:gd name="connsiteX42" fmla="*/ 1224581 w 5362575"/>
              <a:gd name="connsiteY42" fmla="*/ 1445562 h 6858000"/>
              <a:gd name="connsiteX43" fmla="*/ 1183765 w 5362575"/>
              <a:gd name="connsiteY43" fmla="*/ 1458229 h 6858000"/>
              <a:gd name="connsiteX44" fmla="*/ 1142949 w 5362575"/>
              <a:gd name="connsiteY44" fmla="*/ 1472304 h 6858000"/>
              <a:gd name="connsiteX45" fmla="*/ 1104948 w 5362575"/>
              <a:gd name="connsiteY45" fmla="*/ 1489193 h 6858000"/>
              <a:gd name="connsiteX46" fmla="*/ 1071169 w 5362575"/>
              <a:gd name="connsiteY46" fmla="*/ 1510305 h 6858000"/>
              <a:gd name="connsiteX47" fmla="*/ 1040205 w 5362575"/>
              <a:gd name="connsiteY47" fmla="*/ 1535639 h 6858000"/>
              <a:gd name="connsiteX48" fmla="*/ 1014871 w 5362575"/>
              <a:gd name="connsiteY48" fmla="*/ 1566603 h 6858000"/>
              <a:gd name="connsiteX49" fmla="*/ 993760 w 5362575"/>
              <a:gd name="connsiteY49" fmla="*/ 1600381 h 6858000"/>
              <a:gd name="connsiteX50" fmla="*/ 976870 w 5362575"/>
              <a:gd name="connsiteY50" fmla="*/ 1638382 h 6858000"/>
              <a:gd name="connsiteX51" fmla="*/ 962796 w 5362575"/>
              <a:gd name="connsiteY51" fmla="*/ 1679198 h 6858000"/>
              <a:gd name="connsiteX52" fmla="*/ 950129 w 5362575"/>
              <a:gd name="connsiteY52" fmla="*/ 1720014 h 6858000"/>
              <a:gd name="connsiteX53" fmla="*/ 938869 w 5362575"/>
              <a:gd name="connsiteY53" fmla="*/ 1763645 h 6858000"/>
              <a:gd name="connsiteX54" fmla="*/ 927610 w 5362575"/>
              <a:gd name="connsiteY54" fmla="*/ 1805868 h 6858000"/>
              <a:gd name="connsiteX55" fmla="*/ 914943 w 5362575"/>
              <a:gd name="connsiteY55" fmla="*/ 1848092 h 6858000"/>
              <a:gd name="connsiteX56" fmla="*/ 900868 w 5362575"/>
              <a:gd name="connsiteY56" fmla="*/ 1888908 h 6858000"/>
              <a:gd name="connsiteX57" fmla="*/ 883979 w 5362575"/>
              <a:gd name="connsiteY57" fmla="*/ 1926909 h 6858000"/>
              <a:gd name="connsiteX58" fmla="*/ 864275 w 5362575"/>
              <a:gd name="connsiteY58" fmla="*/ 1962095 h 6858000"/>
              <a:gd name="connsiteX59" fmla="*/ 838941 w 5362575"/>
              <a:gd name="connsiteY59" fmla="*/ 1993059 h 6858000"/>
              <a:gd name="connsiteX60" fmla="*/ 810792 w 5362575"/>
              <a:gd name="connsiteY60" fmla="*/ 2025430 h 6858000"/>
              <a:gd name="connsiteX61" fmla="*/ 778420 w 5362575"/>
              <a:gd name="connsiteY61" fmla="*/ 2053579 h 6858000"/>
              <a:gd name="connsiteX62" fmla="*/ 743234 w 5362575"/>
              <a:gd name="connsiteY62" fmla="*/ 2080320 h 6858000"/>
              <a:gd name="connsiteX63" fmla="*/ 708048 w 5362575"/>
              <a:gd name="connsiteY63" fmla="*/ 2107062 h 6858000"/>
              <a:gd name="connsiteX64" fmla="*/ 672862 w 5362575"/>
              <a:gd name="connsiteY64" fmla="*/ 2133803 h 6858000"/>
              <a:gd name="connsiteX65" fmla="*/ 639083 w 5362575"/>
              <a:gd name="connsiteY65" fmla="*/ 2160545 h 6858000"/>
              <a:gd name="connsiteX66" fmla="*/ 606712 w 5362575"/>
              <a:gd name="connsiteY66" fmla="*/ 2190101 h 6858000"/>
              <a:gd name="connsiteX67" fmla="*/ 578563 w 5362575"/>
              <a:gd name="connsiteY67" fmla="*/ 2219658 h 6858000"/>
              <a:gd name="connsiteX68" fmla="*/ 554637 w 5362575"/>
              <a:gd name="connsiteY68" fmla="*/ 2253436 h 6858000"/>
              <a:gd name="connsiteX69" fmla="*/ 536340 w 5362575"/>
              <a:gd name="connsiteY69" fmla="*/ 2288622 h 6858000"/>
              <a:gd name="connsiteX70" fmla="*/ 523673 w 5362575"/>
              <a:gd name="connsiteY70" fmla="*/ 2330846 h 6858000"/>
              <a:gd name="connsiteX71" fmla="*/ 518043 w 5362575"/>
              <a:gd name="connsiteY71" fmla="*/ 2374477 h 6858000"/>
              <a:gd name="connsiteX72" fmla="*/ 516635 w 5362575"/>
              <a:gd name="connsiteY72" fmla="*/ 2419515 h 6858000"/>
              <a:gd name="connsiteX73" fmla="*/ 520858 w 5362575"/>
              <a:gd name="connsiteY73" fmla="*/ 2467368 h 6858000"/>
              <a:gd name="connsiteX74" fmla="*/ 526488 w 5362575"/>
              <a:gd name="connsiteY74" fmla="*/ 2515221 h 6858000"/>
              <a:gd name="connsiteX75" fmla="*/ 533525 w 5362575"/>
              <a:gd name="connsiteY75" fmla="*/ 2563074 h 6858000"/>
              <a:gd name="connsiteX76" fmla="*/ 539155 w 5362575"/>
              <a:gd name="connsiteY76" fmla="*/ 2610927 h 6858000"/>
              <a:gd name="connsiteX77" fmla="*/ 541970 w 5362575"/>
              <a:gd name="connsiteY77" fmla="*/ 2658781 h 6858000"/>
              <a:gd name="connsiteX78" fmla="*/ 541970 w 5362575"/>
              <a:gd name="connsiteY78" fmla="*/ 2705226 h 6858000"/>
              <a:gd name="connsiteX79" fmla="*/ 536340 w 5362575"/>
              <a:gd name="connsiteY79" fmla="*/ 2748857 h 6858000"/>
              <a:gd name="connsiteX80" fmla="*/ 525080 w 5362575"/>
              <a:gd name="connsiteY80" fmla="*/ 2792488 h 6858000"/>
              <a:gd name="connsiteX81" fmla="*/ 508191 w 5362575"/>
              <a:gd name="connsiteY81" fmla="*/ 2833304 h 6858000"/>
              <a:gd name="connsiteX82" fmla="*/ 487079 w 5362575"/>
              <a:gd name="connsiteY82" fmla="*/ 2875527 h 6858000"/>
              <a:gd name="connsiteX83" fmla="*/ 463153 w 5362575"/>
              <a:gd name="connsiteY83" fmla="*/ 2917751 h 6858000"/>
              <a:gd name="connsiteX84" fmla="*/ 437819 w 5362575"/>
              <a:gd name="connsiteY84" fmla="*/ 2959974 h 6858000"/>
              <a:gd name="connsiteX85" fmla="*/ 413892 w 5362575"/>
              <a:gd name="connsiteY85" fmla="*/ 3000790 h 6858000"/>
              <a:gd name="connsiteX86" fmla="*/ 392780 w 5362575"/>
              <a:gd name="connsiteY86" fmla="*/ 3044421 h 6858000"/>
              <a:gd name="connsiteX87" fmla="*/ 375891 w 5362575"/>
              <a:gd name="connsiteY87" fmla="*/ 3086644 h 6858000"/>
              <a:gd name="connsiteX88" fmla="*/ 364631 w 5362575"/>
              <a:gd name="connsiteY88" fmla="*/ 3130275 h 6858000"/>
              <a:gd name="connsiteX89" fmla="*/ 360409 w 5362575"/>
              <a:gd name="connsiteY89" fmla="*/ 3175313 h 6858000"/>
              <a:gd name="connsiteX90" fmla="*/ 364631 w 5362575"/>
              <a:gd name="connsiteY90" fmla="*/ 3220351 h 6858000"/>
              <a:gd name="connsiteX91" fmla="*/ 375891 w 5362575"/>
              <a:gd name="connsiteY91" fmla="*/ 3263982 h 6858000"/>
              <a:gd name="connsiteX92" fmla="*/ 392780 w 5362575"/>
              <a:gd name="connsiteY92" fmla="*/ 3306206 h 6858000"/>
              <a:gd name="connsiteX93" fmla="*/ 413892 w 5362575"/>
              <a:gd name="connsiteY93" fmla="*/ 3349836 h 6858000"/>
              <a:gd name="connsiteX94" fmla="*/ 437819 w 5362575"/>
              <a:gd name="connsiteY94" fmla="*/ 3390652 h 6858000"/>
              <a:gd name="connsiteX95" fmla="*/ 463153 w 5362575"/>
              <a:gd name="connsiteY95" fmla="*/ 3432876 h 6858000"/>
              <a:gd name="connsiteX96" fmla="*/ 487079 w 5362575"/>
              <a:gd name="connsiteY96" fmla="*/ 3475099 h 6858000"/>
              <a:gd name="connsiteX97" fmla="*/ 508191 w 5362575"/>
              <a:gd name="connsiteY97" fmla="*/ 3517322 h 6858000"/>
              <a:gd name="connsiteX98" fmla="*/ 525080 w 5362575"/>
              <a:gd name="connsiteY98" fmla="*/ 3558138 h 6858000"/>
              <a:gd name="connsiteX99" fmla="*/ 536340 w 5362575"/>
              <a:gd name="connsiteY99" fmla="*/ 3601769 h 6858000"/>
              <a:gd name="connsiteX100" fmla="*/ 541970 w 5362575"/>
              <a:gd name="connsiteY100" fmla="*/ 3645400 h 6858000"/>
              <a:gd name="connsiteX101" fmla="*/ 541970 w 5362575"/>
              <a:gd name="connsiteY101" fmla="*/ 3691846 h 6858000"/>
              <a:gd name="connsiteX102" fmla="*/ 539155 w 5362575"/>
              <a:gd name="connsiteY102" fmla="*/ 3739699 h 6858000"/>
              <a:gd name="connsiteX103" fmla="*/ 533525 w 5362575"/>
              <a:gd name="connsiteY103" fmla="*/ 3787552 h 6858000"/>
              <a:gd name="connsiteX104" fmla="*/ 526488 w 5362575"/>
              <a:gd name="connsiteY104" fmla="*/ 3835405 h 6858000"/>
              <a:gd name="connsiteX105" fmla="*/ 520858 w 5362575"/>
              <a:gd name="connsiteY105" fmla="*/ 3883258 h 6858000"/>
              <a:gd name="connsiteX106" fmla="*/ 516635 w 5362575"/>
              <a:gd name="connsiteY106" fmla="*/ 3931111 h 6858000"/>
              <a:gd name="connsiteX107" fmla="*/ 518043 w 5362575"/>
              <a:gd name="connsiteY107" fmla="*/ 3976150 h 6858000"/>
              <a:gd name="connsiteX108" fmla="*/ 523673 w 5362575"/>
              <a:gd name="connsiteY108" fmla="*/ 4019781 h 6858000"/>
              <a:gd name="connsiteX109" fmla="*/ 536340 w 5362575"/>
              <a:gd name="connsiteY109" fmla="*/ 4062004 h 6858000"/>
              <a:gd name="connsiteX110" fmla="*/ 554637 w 5362575"/>
              <a:gd name="connsiteY110" fmla="*/ 4097190 h 6858000"/>
              <a:gd name="connsiteX111" fmla="*/ 578563 w 5362575"/>
              <a:gd name="connsiteY111" fmla="*/ 4130969 h 6858000"/>
              <a:gd name="connsiteX112" fmla="*/ 606712 w 5362575"/>
              <a:gd name="connsiteY112" fmla="*/ 4160525 h 6858000"/>
              <a:gd name="connsiteX113" fmla="*/ 639083 w 5362575"/>
              <a:gd name="connsiteY113" fmla="*/ 4190081 h 6858000"/>
              <a:gd name="connsiteX114" fmla="*/ 672862 w 5362575"/>
              <a:gd name="connsiteY114" fmla="*/ 4216823 h 6858000"/>
              <a:gd name="connsiteX115" fmla="*/ 708048 w 5362575"/>
              <a:gd name="connsiteY115" fmla="*/ 4243564 h 6858000"/>
              <a:gd name="connsiteX116" fmla="*/ 743234 w 5362575"/>
              <a:gd name="connsiteY116" fmla="*/ 4270306 h 6858000"/>
              <a:gd name="connsiteX117" fmla="*/ 778420 w 5362575"/>
              <a:gd name="connsiteY117" fmla="*/ 4297047 h 6858000"/>
              <a:gd name="connsiteX118" fmla="*/ 810792 w 5362575"/>
              <a:gd name="connsiteY118" fmla="*/ 4325196 h 6858000"/>
              <a:gd name="connsiteX119" fmla="*/ 838941 w 5362575"/>
              <a:gd name="connsiteY119" fmla="*/ 4357567 h 6858000"/>
              <a:gd name="connsiteX120" fmla="*/ 864275 w 5362575"/>
              <a:gd name="connsiteY120" fmla="*/ 4388531 h 6858000"/>
              <a:gd name="connsiteX121" fmla="*/ 883979 w 5362575"/>
              <a:gd name="connsiteY121" fmla="*/ 4423717 h 6858000"/>
              <a:gd name="connsiteX122" fmla="*/ 900868 w 5362575"/>
              <a:gd name="connsiteY122" fmla="*/ 4461718 h 6858000"/>
              <a:gd name="connsiteX123" fmla="*/ 914943 w 5362575"/>
              <a:gd name="connsiteY123" fmla="*/ 4502534 h 6858000"/>
              <a:gd name="connsiteX124" fmla="*/ 927610 w 5362575"/>
              <a:gd name="connsiteY124" fmla="*/ 4544758 h 6858000"/>
              <a:gd name="connsiteX125" fmla="*/ 938869 w 5362575"/>
              <a:gd name="connsiteY125" fmla="*/ 4586981 h 6858000"/>
              <a:gd name="connsiteX126" fmla="*/ 950129 w 5362575"/>
              <a:gd name="connsiteY126" fmla="*/ 4630612 h 6858000"/>
              <a:gd name="connsiteX127" fmla="*/ 962796 w 5362575"/>
              <a:gd name="connsiteY127" fmla="*/ 4671428 h 6858000"/>
              <a:gd name="connsiteX128" fmla="*/ 976870 w 5362575"/>
              <a:gd name="connsiteY128" fmla="*/ 4712244 h 6858000"/>
              <a:gd name="connsiteX129" fmla="*/ 993760 w 5362575"/>
              <a:gd name="connsiteY129" fmla="*/ 4750245 h 6858000"/>
              <a:gd name="connsiteX130" fmla="*/ 1014871 w 5362575"/>
              <a:gd name="connsiteY130" fmla="*/ 4784024 h 6858000"/>
              <a:gd name="connsiteX131" fmla="*/ 1040205 w 5362575"/>
              <a:gd name="connsiteY131" fmla="*/ 4814987 h 6858000"/>
              <a:gd name="connsiteX132" fmla="*/ 1071169 w 5362575"/>
              <a:gd name="connsiteY132" fmla="*/ 4840321 h 6858000"/>
              <a:gd name="connsiteX133" fmla="*/ 1104948 w 5362575"/>
              <a:gd name="connsiteY133" fmla="*/ 4861433 h 6858000"/>
              <a:gd name="connsiteX134" fmla="*/ 1142949 w 5362575"/>
              <a:gd name="connsiteY134" fmla="*/ 4878322 h 6858000"/>
              <a:gd name="connsiteX135" fmla="*/ 1183765 w 5362575"/>
              <a:gd name="connsiteY135" fmla="*/ 4892397 h 6858000"/>
              <a:gd name="connsiteX136" fmla="*/ 1224581 w 5362575"/>
              <a:gd name="connsiteY136" fmla="*/ 4905064 h 6858000"/>
              <a:gd name="connsiteX137" fmla="*/ 1268212 w 5362575"/>
              <a:gd name="connsiteY137" fmla="*/ 4916323 h 6858000"/>
              <a:gd name="connsiteX138" fmla="*/ 1310435 w 5362575"/>
              <a:gd name="connsiteY138" fmla="*/ 4927583 h 6858000"/>
              <a:gd name="connsiteX139" fmla="*/ 1352658 w 5362575"/>
              <a:gd name="connsiteY139" fmla="*/ 4940250 h 6858000"/>
              <a:gd name="connsiteX140" fmla="*/ 1393474 w 5362575"/>
              <a:gd name="connsiteY140" fmla="*/ 4954324 h 6858000"/>
              <a:gd name="connsiteX141" fmla="*/ 1431475 w 5362575"/>
              <a:gd name="connsiteY141" fmla="*/ 4971214 h 6858000"/>
              <a:gd name="connsiteX142" fmla="*/ 1466661 w 5362575"/>
              <a:gd name="connsiteY142" fmla="*/ 4990918 h 6858000"/>
              <a:gd name="connsiteX143" fmla="*/ 1497625 w 5362575"/>
              <a:gd name="connsiteY143" fmla="*/ 5016252 h 6858000"/>
              <a:gd name="connsiteX144" fmla="*/ 1529996 w 5362575"/>
              <a:gd name="connsiteY144" fmla="*/ 5044401 h 6858000"/>
              <a:gd name="connsiteX145" fmla="*/ 1558145 w 5362575"/>
              <a:gd name="connsiteY145" fmla="*/ 5076772 h 6858000"/>
              <a:gd name="connsiteX146" fmla="*/ 1584887 w 5362575"/>
              <a:gd name="connsiteY146" fmla="*/ 5110551 h 6858000"/>
              <a:gd name="connsiteX147" fmla="*/ 1611628 w 5362575"/>
              <a:gd name="connsiteY147" fmla="*/ 5145737 h 6858000"/>
              <a:gd name="connsiteX148" fmla="*/ 1638370 w 5362575"/>
              <a:gd name="connsiteY148" fmla="*/ 5180923 h 6858000"/>
              <a:gd name="connsiteX149" fmla="*/ 1665111 w 5362575"/>
              <a:gd name="connsiteY149" fmla="*/ 5214702 h 6858000"/>
              <a:gd name="connsiteX150" fmla="*/ 1694668 w 5362575"/>
              <a:gd name="connsiteY150" fmla="*/ 5247073 h 6858000"/>
              <a:gd name="connsiteX151" fmla="*/ 1724224 w 5362575"/>
              <a:gd name="connsiteY151" fmla="*/ 5275222 h 6858000"/>
              <a:gd name="connsiteX152" fmla="*/ 1758003 w 5362575"/>
              <a:gd name="connsiteY152" fmla="*/ 5299149 h 6858000"/>
              <a:gd name="connsiteX153" fmla="*/ 1793189 w 5362575"/>
              <a:gd name="connsiteY153" fmla="*/ 5317446 h 6858000"/>
              <a:gd name="connsiteX154" fmla="*/ 1835412 w 5362575"/>
              <a:gd name="connsiteY154" fmla="*/ 5330113 h 6858000"/>
              <a:gd name="connsiteX155" fmla="*/ 1879043 w 5362575"/>
              <a:gd name="connsiteY155" fmla="*/ 5335742 h 6858000"/>
              <a:gd name="connsiteX156" fmla="*/ 1924081 w 5362575"/>
              <a:gd name="connsiteY156" fmla="*/ 5337150 h 6858000"/>
              <a:gd name="connsiteX157" fmla="*/ 1971934 w 5362575"/>
              <a:gd name="connsiteY157" fmla="*/ 5332927 h 6858000"/>
              <a:gd name="connsiteX158" fmla="*/ 2019788 w 5362575"/>
              <a:gd name="connsiteY158" fmla="*/ 5327298 h 6858000"/>
              <a:gd name="connsiteX159" fmla="*/ 2067641 w 5362575"/>
              <a:gd name="connsiteY159" fmla="*/ 5320260 h 6858000"/>
              <a:gd name="connsiteX160" fmla="*/ 2115494 w 5362575"/>
              <a:gd name="connsiteY160" fmla="*/ 5314631 h 6858000"/>
              <a:gd name="connsiteX161" fmla="*/ 2163347 w 5362575"/>
              <a:gd name="connsiteY161" fmla="*/ 5311816 h 6858000"/>
              <a:gd name="connsiteX162" fmla="*/ 2209793 w 5362575"/>
              <a:gd name="connsiteY162" fmla="*/ 5311816 h 6858000"/>
              <a:gd name="connsiteX163" fmla="*/ 2253424 w 5362575"/>
              <a:gd name="connsiteY163" fmla="*/ 5317446 h 6858000"/>
              <a:gd name="connsiteX164" fmla="*/ 2297055 w 5362575"/>
              <a:gd name="connsiteY164" fmla="*/ 5328705 h 6858000"/>
              <a:gd name="connsiteX165" fmla="*/ 2339278 w 5362575"/>
              <a:gd name="connsiteY165" fmla="*/ 5345594 h 6858000"/>
              <a:gd name="connsiteX166" fmla="*/ 2381501 w 5362575"/>
              <a:gd name="connsiteY166" fmla="*/ 5368114 h 6858000"/>
              <a:gd name="connsiteX167" fmla="*/ 2423725 w 5362575"/>
              <a:gd name="connsiteY167" fmla="*/ 5390633 h 6858000"/>
              <a:gd name="connsiteX168" fmla="*/ 2465948 w 5362575"/>
              <a:gd name="connsiteY168" fmla="*/ 5415967 h 6858000"/>
              <a:gd name="connsiteX169" fmla="*/ 2506764 w 5362575"/>
              <a:gd name="connsiteY169" fmla="*/ 5439893 h 6858000"/>
              <a:gd name="connsiteX170" fmla="*/ 2550395 w 5362575"/>
              <a:gd name="connsiteY170" fmla="*/ 5461005 h 6858000"/>
              <a:gd name="connsiteX171" fmla="*/ 2592618 w 5362575"/>
              <a:gd name="connsiteY171" fmla="*/ 5477894 h 6858000"/>
              <a:gd name="connsiteX172" fmla="*/ 2636249 w 5362575"/>
              <a:gd name="connsiteY172" fmla="*/ 5489154 h 6858000"/>
              <a:gd name="connsiteX173" fmla="*/ 2681287 w 5362575"/>
              <a:gd name="connsiteY173" fmla="*/ 5493376 h 6858000"/>
              <a:gd name="connsiteX174" fmla="*/ 2726325 w 5362575"/>
              <a:gd name="connsiteY174" fmla="*/ 5489154 h 6858000"/>
              <a:gd name="connsiteX175" fmla="*/ 2769956 w 5362575"/>
              <a:gd name="connsiteY175" fmla="*/ 5477894 h 6858000"/>
              <a:gd name="connsiteX176" fmla="*/ 2812180 w 5362575"/>
              <a:gd name="connsiteY176" fmla="*/ 5461005 h 6858000"/>
              <a:gd name="connsiteX177" fmla="*/ 2855810 w 5362575"/>
              <a:gd name="connsiteY177" fmla="*/ 5439893 h 6858000"/>
              <a:gd name="connsiteX178" fmla="*/ 2896626 w 5362575"/>
              <a:gd name="connsiteY178" fmla="*/ 5415967 h 6858000"/>
              <a:gd name="connsiteX179" fmla="*/ 2938850 w 5362575"/>
              <a:gd name="connsiteY179" fmla="*/ 5390633 h 6858000"/>
              <a:gd name="connsiteX180" fmla="*/ 2981073 w 5362575"/>
              <a:gd name="connsiteY180" fmla="*/ 5368114 h 6858000"/>
              <a:gd name="connsiteX181" fmla="*/ 3023296 w 5362575"/>
              <a:gd name="connsiteY181" fmla="*/ 5345594 h 6858000"/>
              <a:gd name="connsiteX182" fmla="*/ 3064112 w 5362575"/>
              <a:gd name="connsiteY182" fmla="*/ 5328705 h 6858000"/>
              <a:gd name="connsiteX183" fmla="*/ 3109151 w 5362575"/>
              <a:gd name="connsiteY183" fmla="*/ 5317446 h 6858000"/>
              <a:gd name="connsiteX184" fmla="*/ 3152781 w 5362575"/>
              <a:gd name="connsiteY184" fmla="*/ 5311816 h 6858000"/>
              <a:gd name="connsiteX185" fmla="*/ 3199227 w 5362575"/>
              <a:gd name="connsiteY185" fmla="*/ 5311816 h 6858000"/>
              <a:gd name="connsiteX186" fmla="*/ 3247080 w 5362575"/>
              <a:gd name="connsiteY186" fmla="*/ 5314631 h 6858000"/>
              <a:gd name="connsiteX187" fmla="*/ 3294933 w 5362575"/>
              <a:gd name="connsiteY187" fmla="*/ 5320260 h 6858000"/>
              <a:gd name="connsiteX188" fmla="*/ 3342787 w 5362575"/>
              <a:gd name="connsiteY188" fmla="*/ 5327298 h 6858000"/>
              <a:gd name="connsiteX189" fmla="*/ 3390640 w 5362575"/>
              <a:gd name="connsiteY189" fmla="*/ 5332927 h 6858000"/>
              <a:gd name="connsiteX190" fmla="*/ 3438493 w 5362575"/>
              <a:gd name="connsiteY190" fmla="*/ 5337150 h 6858000"/>
              <a:gd name="connsiteX191" fmla="*/ 3483531 w 5362575"/>
              <a:gd name="connsiteY191" fmla="*/ 5335742 h 6858000"/>
              <a:gd name="connsiteX192" fmla="*/ 3527162 w 5362575"/>
              <a:gd name="connsiteY192" fmla="*/ 5330113 h 6858000"/>
              <a:gd name="connsiteX193" fmla="*/ 3569385 w 5362575"/>
              <a:gd name="connsiteY193" fmla="*/ 5317446 h 6858000"/>
              <a:gd name="connsiteX194" fmla="*/ 3604572 w 5362575"/>
              <a:gd name="connsiteY194" fmla="*/ 5299149 h 6858000"/>
              <a:gd name="connsiteX195" fmla="*/ 3638350 w 5362575"/>
              <a:gd name="connsiteY195" fmla="*/ 5275222 h 6858000"/>
              <a:gd name="connsiteX196" fmla="*/ 3667907 w 5362575"/>
              <a:gd name="connsiteY196" fmla="*/ 5247073 h 6858000"/>
              <a:gd name="connsiteX197" fmla="*/ 3697463 w 5362575"/>
              <a:gd name="connsiteY197" fmla="*/ 5214702 h 6858000"/>
              <a:gd name="connsiteX198" fmla="*/ 3724204 w 5362575"/>
              <a:gd name="connsiteY198" fmla="*/ 5180923 h 6858000"/>
              <a:gd name="connsiteX199" fmla="*/ 3750946 w 5362575"/>
              <a:gd name="connsiteY199" fmla="*/ 5145737 h 6858000"/>
              <a:gd name="connsiteX200" fmla="*/ 3777687 w 5362575"/>
              <a:gd name="connsiteY200" fmla="*/ 5110551 h 6858000"/>
              <a:gd name="connsiteX201" fmla="*/ 3804429 w 5362575"/>
              <a:gd name="connsiteY201" fmla="*/ 5076772 h 6858000"/>
              <a:gd name="connsiteX202" fmla="*/ 3832578 w 5362575"/>
              <a:gd name="connsiteY202" fmla="*/ 5044401 h 6858000"/>
              <a:gd name="connsiteX203" fmla="*/ 3864949 w 5362575"/>
              <a:gd name="connsiteY203" fmla="*/ 5016252 h 6858000"/>
              <a:gd name="connsiteX204" fmla="*/ 3895913 w 5362575"/>
              <a:gd name="connsiteY204" fmla="*/ 4990918 h 6858000"/>
              <a:gd name="connsiteX205" fmla="*/ 3931099 w 5362575"/>
              <a:gd name="connsiteY205" fmla="*/ 4971214 h 6858000"/>
              <a:gd name="connsiteX206" fmla="*/ 3969100 w 5362575"/>
              <a:gd name="connsiteY206" fmla="*/ 4954324 h 6858000"/>
              <a:gd name="connsiteX207" fmla="*/ 4009916 w 5362575"/>
              <a:gd name="connsiteY207" fmla="*/ 4940250 h 6858000"/>
              <a:gd name="connsiteX208" fmla="*/ 4052139 w 5362575"/>
              <a:gd name="connsiteY208" fmla="*/ 4927583 h 6858000"/>
              <a:gd name="connsiteX209" fmla="*/ 4094363 w 5362575"/>
              <a:gd name="connsiteY209" fmla="*/ 4916323 h 6858000"/>
              <a:gd name="connsiteX210" fmla="*/ 4137993 w 5362575"/>
              <a:gd name="connsiteY210" fmla="*/ 4905064 h 6858000"/>
              <a:gd name="connsiteX211" fmla="*/ 4178809 w 5362575"/>
              <a:gd name="connsiteY211" fmla="*/ 4892397 h 6858000"/>
              <a:gd name="connsiteX212" fmla="*/ 4219625 w 5362575"/>
              <a:gd name="connsiteY212" fmla="*/ 4878322 h 6858000"/>
              <a:gd name="connsiteX213" fmla="*/ 4257626 w 5362575"/>
              <a:gd name="connsiteY213" fmla="*/ 4861433 h 6858000"/>
              <a:gd name="connsiteX214" fmla="*/ 4291405 w 5362575"/>
              <a:gd name="connsiteY214" fmla="*/ 4840321 h 6858000"/>
              <a:gd name="connsiteX215" fmla="*/ 4322369 w 5362575"/>
              <a:gd name="connsiteY215" fmla="*/ 4814987 h 6858000"/>
              <a:gd name="connsiteX216" fmla="*/ 4347703 w 5362575"/>
              <a:gd name="connsiteY216" fmla="*/ 4784024 h 6858000"/>
              <a:gd name="connsiteX217" fmla="*/ 4368815 w 5362575"/>
              <a:gd name="connsiteY217" fmla="*/ 4750245 h 6858000"/>
              <a:gd name="connsiteX218" fmla="*/ 4385704 w 5362575"/>
              <a:gd name="connsiteY218" fmla="*/ 4712244 h 6858000"/>
              <a:gd name="connsiteX219" fmla="*/ 4399778 w 5362575"/>
              <a:gd name="connsiteY219" fmla="*/ 4671428 h 6858000"/>
              <a:gd name="connsiteX220" fmla="*/ 4412445 w 5362575"/>
              <a:gd name="connsiteY220" fmla="*/ 4630612 h 6858000"/>
              <a:gd name="connsiteX221" fmla="*/ 4423705 w 5362575"/>
              <a:gd name="connsiteY221" fmla="*/ 4586981 h 6858000"/>
              <a:gd name="connsiteX222" fmla="*/ 4434964 w 5362575"/>
              <a:gd name="connsiteY222" fmla="*/ 4544758 h 6858000"/>
              <a:gd name="connsiteX223" fmla="*/ 4447632 w 5362575"/>
              <a:gd name="connsiteY223" fmla="*/ 4502534 h 6858000"/>
              <a:gd name="connsiteX224" fmla="*/ 4461706 w 5362575"/>
              <a:gd name="connsiteY224" fmla="*/ 4461718 h 6858000"/>
              <a:gd name="connsiteX225" fmla="*/ 4478595 w 5362575"/>
              <a:gd name="connsiteY225" fmla="*/ 4423717 h 6858000"/>
              <a:gd name="connsiteX226" fmla="*/ 4498300 w 5362575"/>
              <a:gd name="connsiteY226" fmla="*/ 4388531 h 6858000"/>
              <a:gd name="connsiteX227" fmla="*/ 4523634 w 5362575"/>
              <a:gd name="connsiteY227" fmla="*/ 4357567 h 6858000"/>
              <a:gd name="connsiteX228" fmla="*/ 4551782 w 5362575"/>
              <a:gd name="connsiteY228" fmla="*/ 4325196 h 6858000"/>
              <a:gd name="connsiteX229" fmla="*/ 4584154 w 5362575"/>
              <a:gd name="connsiteY229" fmla="*/ 4297047 h 6858000"/>
              <a:gd name="connsiteX230" fmla="*/ 4617933 w 5362575"/>
              <a:gd name="connsiteY230" fmla="*/ 4270306 h 6858000"/>
              <a:gd name="connsiteX231" fmla="*/ 4654526 w 5362575"/>
              <a:gd name="connsiteY231" fmla="*/ 4243564 h 6858000"/>
              <a:gd name="connsiteX232" fmla="*/ 4689712 w 5362575"/>
              <a:gd name="connsiteY232" fmla="*/ 4216823 h 6858000"/>
              <a:gd name="connsiteX233" fmla="*/ 4723491 w 5362575"/>
              <a:gd name="connsiteY233" fmla="*/ 4190081 h 6858000"/>
              <a:gd name="connsiteX234" fmla="*/ 4755862 w 5362575"/>
              <a:gd name="connsiteY234" fmla="*/ 4160525 h 6858000"/>
              <a:gd name="connsiteX235" fmla="*/ 4784011 w 5362575"/>
              <a:gd name="connsiteY235" fmla="*/ 4130969 h 6858000"/>
              <a:gd name="connsiteX236" fmla="*/ 4807938 w 5362575"/>
              <a:gd name="connsiteY236" fmla="*/ 4097190 h 6858000"/>
              <a:gd name="connsiteX237" fmla="*/ 4826235 w 5362575"/>
              <a:gd name="connsiteY237" fmla="*/ 4062004 h 6858000"/>
              <a:gd name="connsiteX238" fmla="*/ 4838902 w 5362575"/>
              <a:gd name="connsiteY238" fmla="*/ 4019781 h 6858000"/>
              <a:gd name="connsiteX239" fmla="*/ 4844531 w 5362575"/>
              <a:gd name="connsiteY239" fmla="*/ 3976150 h 6858000"/>
              <a:gd name="connsiteX240" fmla="*/ 4845939 w 5362575"/>
              <a:gd name="connsiteY240" fmla="*/ 3931111 h 6858000"/>
              <a:gd name="connsiteX241" fmla="*/ 4841716 w 5362575"/>
              <a:gd name="connsiteY241" fmla="*/ 3883258 h 6858000"/>
              <a:gd name="connsiteX242" fmla="*/ 4836087 w 5362575"/>
              <a:gd name="connsiteY242" fmla="*/ 3835405 h 6858000"/>
              <a:gd name="connsiteX243" fmla="*/ 4829049 w 5362575"/>
              <a:gd name="connsiteY243" fmla="*/ 3787552 h 6858000"/>
              <a:gd name="connsiteX244" fmla="*/ 4823420 w 5362575"/>
              <a:gd name="connsiteY244" fmla="*/ 3739699 h 6858000"/>
              <a:gd name="connsiteX245" fmla="*/ 4820605 w 5362575"/>
              <a:gd name="connsiteY245" fmla="*/ 3691846 h 6858000"/>
              <a:gd name="connsiteX246" fmla="*/ 4820605 w 5362575"/>
              <a:gd name="connsiteY246" fmla="*/ 3645400 h 6858000"/>
              <a:gd name="connsiteX247" fmla="*/ 4826235 w 5362575"/>
              <a:gd name="connsiteY247" fmla="*/ 3601769 h 6858000"/>
              <a:gd name="connsiteX248" fmla="*/ 4837494 w 5362575"/>
              <a:gd name="connsiteY248" fmla="*/ 3558138 h 6858000"/>
              <a:gd name="connsiteX249" fmla="*/ 4854383 w 5362575"/>
              <a:gd name="connsiteY249" fmla="*/ 3517322 h 6858000"/>
              <a:gd name="connsiteX250" fmla="*/ 4876903 w 5362575"/>
              <a:gd name="connsiteY250" fmla="*/ 3475099 h 6858000"/>
              <a:gd name="connsiteX251" fmla="*/ 4899422 w 5362575"/>
              <a:gd name="connsiteY251" fmla="*/ 3432876 h 6858000"/>
              <a:gd name="connsiteX252" fmla="*/ 4924756 w 5362575"/>
              <a:gd name="connsiteY252" fmla="*/ 3390652 h 6858000"/>
              <a:gd name="connsiteX253" fmla="*/ 4948682 w 5362575"/>
              <a:gd name="connsiteY253" fmla="*/ 3349836 h 6858000"/>
              <a:gd name="connsiteX254" fmla="*/ 4969794 w 5362575"/>
              <a:gd name="connsiteY254" fmla="*/ 3306206 h 6858000"/>
              <a:gd name="connsiteX255" fmla="*/ 4986683 w 5362575"/>
              <a:gd name="connsiteY255" fmla="*/ 3263982 h 6858000"/>
              <a:gd name="connsiteX256" fmla="*/ 4997943 w 5362575"/>
              <a:gd name="connsiteY256" fmla="*/ 3220351 h 6858000"/>
              <a:gd name="connsiteX257" fmla="*/ 5002165 w 5362575"/>
              <a:gd name="connsiteY257" fmla="*/ 3175313 h 6858000"/>
              <a:gd name="connsiteX258" fmla="*/ 4997943 w 5362575"/>
              <a:gd name="connsiteY258" fmla="*/ 3130275 h 6858000"/>
              <a:gd name="connsiteX259" fmla="*/ 4986683 w 5362575"/>
              <a:gd name="connsiteY259" fmla="*/ 3086644 h 6858000"/>
              <a:gd name="connsiteX260" fmla="*/ 4969794 w 5362575"/>
              <a:gd name="connsiteY260" fmla="*/ 3044421 h 6858000"/>
              <a:gd name="connsiteX261" fmla="*/ 4948682 w 5362575"/>
              <a:gd name="connsiteY261" fmla="*/ 3000790 h 6858000"/>
              <a:gd name="connsiteX262" fmla="*/ 4924756 w 5362575"/>
              <a:gd name="connsiteY262" fmla="*/ 2959974 h 6858000"/>
              <a:gd name="connsiteX263" fmla="*/ 4899422 w 5362575"/>
              <a:gd name="connsiteY263" fmla="*/ 2917751 h 6858000"/>
              <a:gd name="connsiteX264" fmla="*/ 4876903 w 5362575"/>
              <a:gd name="connsiteY264" fmla="*/ 2875527 h 6858000"/>
              <a:gd name="connsiteX265" fmla="*/ 4854383 w 5362575"/>
              <a:gd name="connsiteY265" fmla="*/ 2833304 h 6858000"/>
              <a:gd name="connsiteX266" fmla="*/ 4837494 w 5362575"/>
              <a:gd name="connsiteY266" fmla="*/ 2792488 h 6858000"/>
              <a:gd name="connsiteX267" fmla="*/ 4826235 w 5362575"/>
              <a:gd name="connsiteY267" fmla="*/ 2748857 h 6858000"/>
              <a:gd name="connsiteX268" fmla="*/ 4820605 w 5362575"/>
              <a:gd name="connsiteY268" fmla="*/ 2705226 h 6858000"/>
              <a:gd name="connsiteX269" fmla="*/ 4820605 w 5362575"/>
              <a:gd name="connsiteY269" fmla="*/ 2658781 h 6858000"/>
              <a:gd name="connsiteX270" fmla="*/ 4823420 w 5362575"/>
              <a:gd name="connsiteY270" fmla="*/ 2610927 h 6858000"/>
              <a:gd name="connsiteX271" fmla="*/ 4829049 w 5362575"/>
              <a:gd name="connsiteY271" fmla="*/ 2563074 h 6858000"/>
              <a:gd name="connsiteX272" fmla="*/ 4836087 w 5362575"/>
              <a:gd name="connsiteY272" fmla="*/ 2515221 h 6858000"/>
              <a:gd name="connsiteX273" fmla="*/ 4841716 w 5362575"/>
              <a:gd name="connsiteY273" fmla="*/ 2467368 h 6858000"/>
              <a:gd name="connsiteX274" fmla="*/ 4845939 w 5362575"/>
              <a:gd name="connsiteY274" fmla="*/ 2419515 h 6858000"/>
              <a:gd name="connsiteX275" fmla="*/ 4844531 w 5362575"/>
              <a:gd name="connsiteY275" fmla="*/ 2374477 h 6858000"/>
              <a:gd name="connsiteX276" fmla="*/ 4838902 w 5362575"/>
              <a:gd name="connsiteY276" fmla="*/ 2330846 h 6858000"/>
              <a:gd name="connsiteX277" fmla="*/ 4826235 w 5362575"/>
              <a:gd name="connsiteY277" fmla="*/ 2288622 h 6858000"/>
              <a:gd name="connsiteX278" fmla="*/ 4807938 w 5362575"/>
              <a:gd name="connsiteY278" fmla="*/ 2253436 h 6858000"/>
              <a:gd name="connsiteX279" fmla="*/ 4784011 w 5362575"/>
              <a:gd name="connsiteY279" fmla="*/ 2219658 h 6858000"/>
              <a:gd name="connsiteX280" fmla="*/ 4755862 w 5362575"/>
              <a:gd name="connsiteY280" fmla="*/ 2190101 h 6858000"/>
              <a:gd name="connsiteX281" fmla="*/ 4723491 w 5362575"/>
              <a:gd name="connsiteY281" fmla="*/ 2160545 h 6858000"/>
              <a:gd name="connsiteX282" fmla="*/ 4689712 w 5362575"/>
              <a:gd name="connsiteY282" fmla="*/ 2133803 h 6858000"/>
              <a:gd name="connsiteX283" fmla="*/ 4654526 w 5362575"/>
              <a:gd name="connsiteY283" fmla="*/ 2107062 h 6858000"/>
              <a:gd name="connsiteX284" fmla="*/ 4617933 w 5362575"/>
              <a:gd name="connsiteY284" fmla="*/ 2080320 h 6858000"/>
              <a:gd name="connsiteX285" fmla="*/ 4584154 w 5362575"/>
              <a:gd name="connsiteY285" fmla="*/ 2053579 h 6858000"/>
              <a:gd name="connsiteX286" fmla="*/ 4551782 w 5362575"/>
              <a:gd name="connsiteY286" fmla="*/ 2025430 h 6858000"/>
              <a:gd name="connsiteX287" fmla="*/ 4523634 w 5362575"/>
              <a:gd name="connsiteY287" fmla="*/ 1993059 h 6858000"/>
              <a:gd name="connsiteX288" fmla="*/ 4498300 w 5362575"/>
              <a:gd name="connsiteY288" fmla="*/ 1962095 h 6858000"/>
              <a:gd name="connsiteX289" fmla="*/ 4478595 w 5362575"/>
              <a:gd name="connsiteY289" fmla="*/ 1926909 h 6858000"/>
              <a:gd name="connsiteX290" fmla="*/ 4461706 w 5362575"/>
              <a:gd name="connsiteY290" fmla="*/ 1888908 h 6858000"/>
              <a:gd name="connsiteX291" fmla="*/ 4447632 w 5362575"/>
              <a:gd name="connsiteY291" fmla="*/ 1848092 h 6858000"/>
              <a:gd name="connsiteX292" fmla="*/ 4434964 w 5362575"/>
              <a:gd name="connsiteY292" fmla="*/ 1805868 h 6858000"/>
              <a:gd name="connsiteX293" fmla="*/ 4423705 w 5362575"/>
              <a:gd name="connsiteY293" fmla="*/ 1763645 h 6858000"/>
              <a:gd name="connsiteX294" fmla="*/ 4412445 w 5362575"/>
              <a:gd name="connsiteY294" fmla="*/ 1720014 h 6858000"/>
              <a:gd name="connsiteX295" fmla="*/ 4399778 w 5362575"/>
              <a:gd name="connsiteY295" fmla="*/ 1679198 h 6858000"/>
              <a:gd name="connsiteX296" fmla="*/ 4385704 w 5362575"/>
              <a:gd name="connsiteY296" fmla="*/ 1638382 h 6858000"/>
              <a:gd name="connsiteX297" fmla="*/ 4368815 w 5362575"/>
              <a:gd name="connsiteY297" fmla="*/ 1600381 h 6858000"/>
              <a:gd name="connsiteX298" fmla="*/ 4347703 w 5362575"/>
              <a:gd name="connsiteY298" fmla="*/ 1566603 h 6858000"/>
              <a:gd name="connsiteX299" fmla="*/ 4322369 w 5362575"/>
              <a:gd name="connsiteY299" fmla="*/ 1535639 h 6858000"/>
              <a:gd name="connsiteX300" fmla="*/ 4291405 w 5362575"/>
              <a:gd name="connsiteY300" fmla="*/ 1510305 h 6858000"/>
              <a:gd name="connsiteX301" fmla="*/ 4257626 w 5362575"/>
              <a:gd name="connsiteY301" fmla="*/ 1489193 h 6858000"/>
              <a:gd name="connsiteX302" fmla="*/ 4219625 w 5362575"/>
              <a:gd name="connsiteY302" fmla="*/ 1472304 h 6858000"/>
              <a:gd name="connsiteX303" fmla="*/ 4178809 w 5362575"/>
              <a:gd name="connsiteY303" fmla="*/ 1458229 h 6858000"/>
              <a:gd name="connsiteX304" fmla="*/ 4137993 w 5362575"/>
              <a:gd name="connsiteY304" fmla="*/ 1445562 h 6858000"/>
              <a:gd name="connsiteX305" fmla="*/ 4094363 w 5362575"/>
              <a:gd name="connsiteY305" fmla="*/ 1434303 h 6858000"/>
              <a:gd name="connsiteX306" fmla="*/ 4052139 w 5362575"/>
              <a:gd name="connsiteY306" fmla="*/ 1423043 h 6858000"/>
              <a:gd name="connsiteX307" fmla="*/ 4009916 w 5362575"/>
              <a:gd name="connsiteY307" fmla="*/ 1410376 h 6858000"/>
              <a:gd name="connsiteX308" fmla="*/ 3969100 w 5362575"/>
              <a:gd name="connsiteY308" fmla="*/ 1396302 h 6858000"/>
              <a:gd name="connsiteX309" fmla="*/ 3931099 w 5362575"/>
              <a:gd name="connsiteY309" fmla="*/ 1379412 h 6858000"/>
              <a:gd name="connsiteX310" fmla="*/ 3895913 w 5362575"/>
              <a:gd name="connsiteY310" fmla="*/ 1359708 h 6858000"/>
              <a:gd name="connsiteX311" fmla="*/ 3864949 w 5362575"/>
              <a:gd name="connsiteY311" fmla="*/ 1334374 h 6858000"/>
              <a:gd name="connsiteX312" fmla="*/ 3832578 w 5362575"/>
              <a:gd name="connsiteY312" fmla="*/ 1306225 h 6858000"/>
              <a:gd name="connsiteX313" fmla="*/ 3804429 w 5362575"/>
              <a:gd name="connsiteY313" fmla="*/ 1273854 h 6858000"/>
              <a:gd name="connsiteX314" fmla="*/ 3777687 w 5362575"/>
              <a:gd name="connsiteY314" fmla="*/ 1240075 h 6858000"/>
              <a:gd name="connsiteX315" fmla="*/ 3750946 w 5362575"/>
              <a:gd name="connsiteY315" fmla="*/ 1204889 h 6858000"/>
              <a:gd name="connsiteX316" fmla="*/ 3724204 w 5362575"/>
              <a:gd name="connsiteY316" fmla="*/ 1169703 h 6858000"/>
              <a:gd name="connsiteX317" fmla="*/ 3697463 w 5362575"/>
              <a:gd name="connsiteY317" fmla="*/ 1135924 h 6858000"/>
              <a:gd name="connsiteX318" fmla="*/ 3667907 w 5362575"/>
              <a:gd name="connsiteY318" fmla="*/ 1103553 h 6858000"/>
              <a:gd name="connsiteX319" fmla="*/ 3638350 w 5362575"/>
              <a:gd name="connsiteY319" fmla="*/ 1075404 h 6858000"/>
              <a:gd name="connsiteX320" fmla="*/ 3604572 w 5362575"/>
              <a:gd name="connsiteY320" fmla="*/ 1051478 h 6858000"/>
              <a:gd name="connsiteX321" fmla="*/ 3569385 w 5362575"/>
              <a:gd name="connsiteY321" fmla="*/ 1033181 h 6858000"/>
              <a:gd name="connsiteX322" fmla="*/ 3527162 w 5362575"/>
              <a:gd name="connsiteY322" fmla="*/ 1020514 h 6858000"/>
              <a:gd name="connsiteX323" fmla="*/ 3483531 w 5362575"/>
              <a:gd name="connsiteY323" fmla="*/ 1014884 h 6858000"/>
              <a:gd name="connsiteX324" fmla="*/ 3438493 w 5362575"/>
              <a:gd name="connsiteY324" fmla="*/ 1013477 h 6858000"/>
              <a:gd name="connsiteX325" fmla="*/ 3390640 w 5362575"/>
              <a:gd name="connsiteY325" fmla="*/ 1017699 h 6858000"/>
              <a:gd name="connsiteX326" fmla="*/ 3342787 w 5362575"/>
              <a:gd name="connsiteY326" fmla="*/ 1023329 h 6858000"/>
              <a:gd name="connsiteX327" fmla="*/ 3294933 w 5362575"/>
              <a:gd name="connsiteY327" fmla="*/ 1030366 h 6858000"/>
              <a:gd name="connsiteX328" fmla="*/ 3247080 w 5362575"/>
              <a:gd name="connsiteY328" fmla="*/ 1035996 h 6858000"/>
              <a:gd name="connsiteX329" fmla="*/ 3199227 w 5362575"/>
              <a:gd name="connsiteY329" fmla="*/ 1038811 h 6858000"/>
              <a:gd name="connsiteX330" fmla="*/ 3152781 w 5362575"/>
              <a:gd name="connsiteY330" fmla="*/ 1038811 h 6858000"/>
              <a:gd name="connsiteX331" fmla="*/ 3109151 w 5362575"/>
              <a:gd name="connsiteY331" fmla="*/ 1033181 h 6858000"/>
              <a:gd name="connsiteX332" fmla="*/ 3064112 w 5362575"/>
              <a:gd name="connsiteY332" fmla="*/ 1021921 h 6858000"/>
              <a:gd name="connsiteX333" fmla="*/ 3023296 w 5362575"/>
              <a:gd name="connsiteY333" fmla="*/ 1005032 h 6858000"/>
              <a:gd name="connsiteX334" fmla="*/ 2981073 w 5362575"/>
              <a:gd name="connsiteY334" fmla="*/ 982513 h 6858000"/>
              <a:gd name="connsiteX335" fmla="*/ 2938850 w 5362575"/>
              <a:gd name="connsiteY335" fmla="*/ 959994 h 6858000"/>
              <a:gd name="connsiteX336" fmla="*/ 2896626 w 5362575"/>
              <a:gd name="connsiteY336" fmla="*/ 934660 h 6858000"/>
              <a:gd name="connsiteX337" fmla="*/ 2855810 w 5362575"/>
              <a:gd name="connsiteY337" fmla="*/ 910733 h 6858000"/>
              <a:gd name="connsiteX338" fmla="*/ 2812180 w 5362575"/>
              <a:gd name="connsiteY338" fmla="*/ 889621 h 6858000"/>
              <a:gd name="connsiteX339" fmla="*/ 2769956 w 5362575"/>
              <a:gd name="connsiteY339" fmla="*/ 872732 h 6858000"/>
              <a:gd name="connsiteX340" fmla="*/ 2726325 w 5362575"/>
              <a:gd name="connsiteY340" fmla="*/ 861472 h 6858000"/>
              <a:gd name="connsiteX341" fmla="*/ 2681287 w 5362575"/>
              <a:gd name="connsiteY341" fmla="*/ 857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5362575" h="6858000">
                <a:moveTo>
                  <a:pt x="0" y="0"/>
                </a:moveTo>
                <a:lnTo>
                  <a:pt x="5362575" y="0"/>
                </a:lnTo>
                <a:lnTo>
                  <a:pt x="5362575" y="6858000"/>
                </a:lnTo>
                <a:lnTo>
                  <a:pt x="0" y="6858000"/>
                </a:lnTo>
                <a:lnTo>
                  <a:pt x="0" y="0"/>
                </a:lnTo>
                <a:close/>
                <a:moveTo>
                  <a:pt x="2681287" y="857250"/>
                </a:moveTo>
                <a:lnTo>
                  <a:pt x="2636249" y="861472"/>
                </a:lnTo>
                <a:lnTo>
                  <a:pt x="2592618" y="872732"/>
                </a:lnTo>
                <a:lnTo>
                  <a:pt x="2550395" y="889621"/>
                </a:lnTo>
                <a:lnTo>
                  <a:pt x="2506764" y="910733"/>
                </a:lnTo>
                <a:lnTo>
                  <a:pt x="2465948" y="934660"/>
                </a:lnTo>
                <a:lnTo>
                  <a:pt x="2423725" y="959994"/>
                </a:lnTo>
                <a:lnTo>
                  <a:pt x="2381501" y="982513"/>
                </a:lnTo>
                <a:lnTo>
                  <a:pt x="2339278" y="1005032"/>
                </a:lnTo>
                <a:lnTo>
                  <a:pt x="2297055" y="1021921"/>
                </a:lnTo>
                <a:lnTo>
                  <a:pt x="2253424" y="1033181"/>
                </a:lnTo>
                <a:lnTo>
                  <a:pt x="2209793" y="1038811"/>
                </a:lnTo>
                <a:lnTo>
                  <a:pt x="2163347" y="1038811"/>
                </a:lnTo>
                <a:lnTo>
                  <a:pt x="2115494" y="1035996"/>
                </a:lnTo>
                <a:lnTo>
                  <a:pt x="2067641" y="1030366"/>
                </a:lnTo>
                <a:lnTo>
                  <a:pt x="2019788" y="1023329"/>
                </a:lnTo>
                <a:lnTo>
                  <a:pt x="1971934" y="1017699"/>
                </a:lnTo>
                <a:lnTo>
                  <a:pt x="1924081" y="1013477"/>
                </a:lnTo>
                <a:lnTo>
                  <a:pt x="1879043" y="1014884"/>
                </a:lnTo>
                <a:lnTo>
                  <a:pt x="1835412" y="1020514"/>
                </a:lnTo>
                <a:lnTo>
                  <a:pt x="1793189" y="1033181"/>
                </a:lnTo>
                <a:lnTo>
                  <a:pt x="1758003" y="1051478"/>
                </a:lnTo>
                <a:lnTo>
                  <a:pt x="1724224" y="1075404"/>
                </a:lnTo>
                <a:lnTo>
                  <a:pt x="1694668" y="1103553"/>
                </a:lnTo>
                <a:lnTo>
                  <a:pt x="1665111" y="1135924"/>
                </a:lnTo>
                <a:lnTo>
                  <a:pt x="1638370" y="1169703"/>
                </a:lnTo>
                <a:lnTo>
                  <a:pt x="1611628" y="1204889"/>
                </a:lnTo>
                <a:lnTo>
                  <a:pt x="1584887" y="1240075"/>
                </a:lnTo>
                <a:lnTo>
                  <a:pt x="1558145" y="1273854"/>
                </a:lnTo>
                <a:lnTo>
                  <a:pt x="1529996" y="1306225"/>
                </a:lnTo>
                <a:lnTo>
                  <a:pt x="1497625" y="1334374"/>
                </a:lnTo>
                <a:lnTo>
                  <a:pt x="1466661" y="1359708"/>
                </a:lnTo>
                <a:lnTo>
                  <a:pt x="1431475" y="1379412"/>
                </a:lnTo>
                <a:lnTo>
                  <a:pt x="1393474" y="1396302"/>
                </a:lnTo>
                <a:lnTo>
                  <a:pt x="1352658" y="1410376"/>
                </a:lnTo>
                <a:lnTo>
                  <a:pt x="1310435" y="1423043"/>
                </a:lnTo>
                <a:lnTo>
                  <a:pt x="1268212" y="1434303"/>
                </a:lnTo>
                <a:lnTo>
                  <a:pt x="1224581" y="1445562"/>
                </a:lnTo>
                <a:lnTo>
                  <a:pt x="1183765" y="1458229"/>
                </a:lnTo>
                <a:lnTo>
                  <a:pt x="1142949" y="1472304"/>
                </a:lnTo>
                <a:lnTo>
                  <a:pt x="1104948" y="1489193"/>
                </a:lnTo>
                <a:lnTo>
                  <a:pt x="1071169" y="1510305"/>
                </a:lnTo>
                <a:lnTo>
                  <a:pt x="1040205" y="1535639"/>
                </a:lnTo>
                <a:lnTo>
                  <a:pt x="1014871" y="1566603"/>
                </a:lnTo>
                <a:lnTo>
                  <a:pt x="993760" y="1600381"/>
                </a:lnTo>
                <a:lnTo>
                  <a:pt x="976870" y="1638382"/>
                </a:lnTo>
                <a:lnTo>
                  <a:pt x="962796" y="1679198"/>
                </a:lnTo>
                <a:lnTo>
                  <a:pt x="950129" y="1720014"/>
                </a:lnTo>
                <a:lnTo>
                  <a:pt x="938869" y="1763645"/>
                </a:lnTo>
                <a:lnTo>
                  <a:pt x="927610" y="1805868"/>
                </a:lnTo>
                <a:lnTo>
                  <a:pt x="914943" y="1848092"/>
                </a:lnTo>
                <a:lnTo>
                  <a:pt x="900868" y="1888908"/>
                </a:lnTo>
                <a:lnTo>
                  <a:pt x="883979" y="1926909"/>
                </a:lnTo>
                <a:lnTo>
                  <a:pt x="864275" y="1962095"/>
                </a:lnTo>
                <a:lnTo>
                  <a:pt x="838941" y="1993059"/>
                </a:lnTo>
                <a:lnTo>
                  <a:pt x="810792" y="2025430"/>
                </a:lnTo>
                <a:lnTo>
                  <a:pt x="778420" y="2053579"/>
                </a:lnTo>
                <a:lnTo>
                  <a:pt x="743234" y="2080320"/>
                </a:lnTo>
                <a:lnTo>
                  <a:pt x="708048" y="2107062"/>
                </a:lnTo>
                <a:lnTo>
                  <a:pt x="672862" y="2133803"/>
                </a:lnTo>
                <a:lnTo>
                  <a:pt x="639083" y="2160545"/>
                </a:lnTo>
                <a:lnTo>
                  <a:pt x="606712" y="2190101"/>
                </a:lnTo>
                <a:lnTo>
                  <a:pt x="578563" y="2219658"/>
                </a:lnTo>
                <a:lnTo>
                  <a:pt x="554637" y="2253436"/>
                </a:lnTo>
                <a:lnTo>
                  <a:pt x="536340" y="2288622"/>
                </a:lnTo>
                <a:lnTo>
                  <a:pt x="523673" y="2330846"/>
                </a:lnTo>
                <a:lnTo>
                  <a:pt x="518043" y="2374477"/>
                </a:lnTo>
                <a:lnTo>
                  <a:pt x="516635" y="2419515"/>
                </a:lnTo>
                <a:lnTo>
                  <a:pt x="520858" y="2467368"/>
                </a:lnTo>
                <a:lnTo>
                  <a:pt x="526488" y="2515221"/>
                </a:lnTo>
                <a:lnTo>
                  <a:pt x="533525" y="2563074"/>
                </a:lnTo>
                <a:lnTo>
                  <a:pt x="539155" y="2610927"/>
                </a:lnTo>
                <a:lnTo>
                  <a:pt x="541970" y="2658781"/>
                </a:lnTo>
                <a:lnTo>
                  <a:pt x="541970" y="2705226"/>
                </a:lnTo>
                <a:lnTo>
                  <a:pt x="536340" y="2748857"/>
                </a:lnTo>
                <a:lnTo>
                  <a:pt x="525080" y="2792488"/>
                </a:lnTo>
                <a:lnTo>
                  <a:pt x="508191" y="2833304"/>
                </a:lnTo>
                <a:lnTo>
                  <a:pt x="487079" y="2875527"/>
                </a:lnTo>
                <a:lnTo>
                  <a:pt x="463153" y="2917751"/>
                </a:lnTo>
                <a:lnTo>
                  <a:pt x="437819" y="2959974"/>
                </a:lnTo>
                <a:lnTo>
                  <a:pt x="413892" y="3000790"/>
                </a:lnTo>
                <a:lnTo>
                  <a:pt x="392780" y="3044421"/>
                </a:lnTo>
                <a:lnTo>
                  <a:pt x="375891" y="3086644"/>
                </a:lnTo>
                <a:lnTo>
                  <a:pt x="364631" y="3130275"/>
                </a:lnTo>
                <a:lnTo>
                  <a:pt x="360409" y="3175313"/>
                </a:lnTo>
                <a:lnTo>
                  <a:pt x="364631" y="3220351"/>
                </a:lnTo>
                <a:lnTo>
                  <a:pt x="375891" y="3263982"/>
                </a:lnTo>
                <a:lnTo>
                  <a:pt x="392780" y="3306206"/>
                </a:lnTo>
                <a:lnTo>
                  <a:pt x="413892" y="3349836"/>
                </a:lnTo>
                <a:lnTo>
                  <a:pt x="437819" y="3390652"/>
                </a:lnTo>
                <a:lnTo>
                  <a:pt x="463153" y="3432876"/>
                </a:lnTo>
                <a:lnTo>
                  <a:pt x="487079" y="3475099"/>
                </a:lnTo>
                <a:lnTo>
                  <a:pt x="508191" y="3517322"/>
                </a:lnTo>
                <a:lnTo>
                  <a:pt x="525080" y="3558138"/>
                </a:lnTo>
                <a:lnTo>
                  <a:pt x="536340" y="3601769"/>
                </a:lnTo>
                <a:lnTo>
                  <a:pt x="541970" y="3645400"/>
                </a:lnTo>
                <a:lnTo>
                  <a:pt x="541970" y="3691846"/>
                </a:lnTo>
                <a:lnTo>
                  <a:pt x="539155" y="3739699"/>
                </a:lnTo>
                <a:lnTo>
                  <a:pt x="533525" y="3787552"/>
                </a:lnTo>
                <a:lnTo>
                  <a:pt x="526488" y="3835405"/>
                </a:lnTo>
                <a:lnTo>
                  <a:pt x="520858" y="3883258"/>
                </a:lnTo>
                <a:lnTo>
                  <a:pt x="516635" y="3931111"/>
                </a:lnTo>
                <a:lnTo>
                  <a:pt x="518043" y="3976150"/>
                </a:lnTo>
                <a:lnTo>
                  <a:pt x="523673" y="4019781"/>
                </a:lnTo>
                <a:lnTo>
                  <a:pt x="536340" y="4062004"/>
                </a:lnTo>
                <a:lnTo>
                  <a:pt x="554637" y="4097190"/>
                </a:lnTo>
                <a:lnTo>
                  <a:pt x="578563" y="4130969"/>
                </a:lnTo>
                <a:lnTo>
                  <a:pt x="606712" y="4160525"/>
                </a:lnTo>
                <a:lnTo>
                  <a:pt x="639083" y="4190081"/>
                </a:lnTo>
                <a:lnTo>
                  <a:pt x="672862" y="4216823"/>
                </a:lnTo>
                <a:lnTo>
                  <a:pt x="708048" y="4243564"/>
                </a:lnTo>
                <a:lnTo>
                  <a:pt x="743234" y="4270306"/>
                </a:lnTo>
                <a:lnTo>
                  <a:pt x="778420" y="4297047"/>
                </a:lnTo>
                <a:lnTo>
                  <a:pt x="810792" y="4325196"/>
                </a:lnTo>
                <a:lnTo>
                  <a:pt x="838941" y="4357567"/>
                </a:lnTo>
                <a:lnTo>
                  <a:pt x="864275" y="4388531"/>
                </a:lnTo>
                <a:lnTo>
                  <a:pt x="883979" y="4423717"/>
                </a:lnTo>
                <a:lnTo>
                  <a:pt x="900868" y="4461718"/>
                </a:lnTo>
                <a:lnTo>
                  <a:pt x="914943" y="4502534"/>
                </a:lnTo>
                <a:lnTo>
                  <a:pt x="927610" y="4544758"/>
                </a:lnTo>
                <a:lnTo>
                  <a:pt x="938869" y="4586981"/>
                </a:lnTo>
                <a:lnTo>
                  <a:pt x="950129" y="4630612"/>
                </a:lnTo>
                <a:lnTo>
                  <a:pt x="962796" y="4671428"/>
                </a:lnTo>
                <a:lnTo>
                  <a:pt x="976870" y="4712244"/>
                </a:lnTo>
                <a:lnTo>
                  <a:pt x="993760" y="4750245"/>
                </a:lnTo>
                <a:lnTo>
                  <a:pt x="1014871" y="4784024"/>
                </a:lnTo>
                <a:lnTo>
                  <a:pt x="1040205" y="4814987"/>
                </a:lnTo>
                <a:lnTo>
                  <a:pt x="1071169" y="4840321"/>
                </a:lnTo>
                <a:lnTo>
                  <a:pt x="1104948" y="4861433"/>
                </a:lnTo>
                <a:lnTo>
                  <a:pt x="1142949" y="4878322"/>
                </a:lnTo>
                <a:lnTo>
                  <a:pt x="1183765" y="4892397"/>
                </a:lnTo>
                <a:lnTo>
                  <a:pt x="1224581" y="4905064"/>
                </a:lnTo>
                <a:lnTo>
                  <a:pt x="1268212" y="4916323"/>
                </a:lnTo>
                <a:lnTo>
                  <a:pt x="1310435" y="4927583"/>
                </a:lnTo>
                <a:lnTo>
                  <a:pt x="1352658" y="4940250"/>
                </a:lnTo>
                <a:lnTo>
                  <a:pt x="1393474" y="4954324"/>
                </a:lnTo>
                <a:lnTo>
                  <a:pt x="1431475" y="4971214"/>
                </a:lnTo>
                <a:lnTo>
                  <a:pt x="1466661" y="4990918"/>
                </a:lnTo>
                <a:lnTo>
                  <a:pt x="1497625" y="5016252"/>
                </a:lnTo>
                <a:lnTo>
                  <a:pt x="1529996" y="5044401"/>
                </a:lnTo>
                <a:lnTo>
                  <a:pt x="1558145" y="5076772"/>
                </a:lnTo>
                <a:lnTo>
                  <a:pt x="1584887" y="5110551"/>
                </a:lnTo>
                <a:lnTo>
                  <a:pt x="1611628" y="5145737"/>
                </a:lnTo>
                <a:lnTo>
                  <a:pt x="1638370" y="5180923"/>
                </a:lnTo>
                <a:lnTo>
                  <a:pt x="1665111" y="5214702"/>
                </a:lnTo>
                <a:lnTo>
                  <a:pt x="1694668" y="5247073"/>
                </a:lnTo>
                <a:lnTo>
                  <a:pt x="1724224" y="5275222"/>
                </a:lnTo>
                <a:lnTo>
                  <a:pt x="1758003" y="5299149"/>
                </a:lnTo>
                <a:lnTo>
                  <a:pt x="1793189" y="5317446"/>
                </a:lnTo>
                <a:lnTo>
                  <a:pt x="1835412" y="5330113"/>
                </a:lnTo>
                <a:lnTo>
                  <a:pt x="1879043" y="5335742"/>
                </a:lnTo>
                <a:lnTo>
                  <a:pt x="1924081" y="5337150"/>
                </a:lnTo>
                <a:lnTo>
                  <a:pt x="1971934" y="5332927"/>
                </a:lnTo>
                <a:lnTo>
                  <a:pt x="2019788" y="5327298"/>
                </a:lnTo>
                <a:lnTo>
                  <a:pt x="2067641" y="5320260"/>
                </a:lnTo>
                <a:lnTo>
                  <a:pt x="2115494" y="5314631"/>
                </a:lnTo>
                <a:lnTo>
                  <a:pt x="2163347" y="5311816"/>
                </a:lnTo>
                <a:lnTo>
                  <a:pt x="2209793" y="5311816"/>
                </a:lnTo>
                <a:lnTo>
                  <a:pt x="2253424" y="5317446"/>
                </a:lnTo>
                <a:lnTo>
                  <a:pt x="2297055" y="5328705"/>
                </a:lnTo>
                <a:lnTo>
                  <a:pt x="2339278" y="5345594"/>
                </a:lnTo>
                <a:lnTo>
                  <a:pt x="2381501" y="5368114"/>
                </a:lnTo>
                <a:lnTo>
                  <a:pt x="2423725" y="5390633"/>
                </a:lnTo>
                <a:lnTo>
                  <a:pt x="2465948" y="5415967"/>
                </a:lnTo>
                <a:lnTo>
                  <a:pt x="2506764" y="5439893"/>
                </a:lnTo>
                <a:lnTo>
                  <a:pt x="2550395" y="5461005"/>
                </a:lnTo>
                <a:lnTo>
                  <a:pt x="2592618" y="5477894"/>
                </a:lnTo>
                <a:lnTo>
                  <a:pt x="2636249" y="5489154"/>
                </a:lnTo>
                <a:lnTo>
                  <a:pt x="2681287" y="5493376"/>
                </a:lnTo>
                <a:lnTo>
                  <a:pt x="2726325" y="5489154"/>
                </a:lnTo>
                <a:lnTo>
                  <a:pt x="2769956" y="5477894"/>
                </a:lnTo>
                <a:lnTo>
                  <a:pt x="2812180" y="5461005"/>
                </a:lnTo>
                <a:lnTo>
                  <a:pt x="2855810" y="5439893"/>
                </a:lnTo>
                <a:lnTo>
                  <a:pt x="2896626" y="5415967"/>
                </a:lnTo>
                <a:lnTo>
                  <a:pt x="2938850" y="5390633"/>
                </a:lnTo>
                <a:lnTo>
                  <a:pt x="2981073" y="5368114"/>
                </a:lnTo>
                <a:lnTo>
                  <a:pt x="3023296" y="5345594"/>
                </a:lnTo>
                <a:lnTo>
                  <a:pt x="3064112" y="5328705"/>
                </a:lnTo>
                <a:lnTo>
                  <a:pt x="3109151" y="5317446"/>
                </a:lnTo>
                <a:lnTo>
                  <a:pt x="3152781" y="5311816"/>
                </a:lnTo>
                <a:lnTo>
                  <a:pt x="3199227" y="5311816"/>
                </a:lnTo>
                <a:lnTo>
                  <a:pt x="3247080" y="5314631"/>
                </a:lnTo>
                <a:lnTo>
                  <a:pt x="3294933" y="5320260"/>
                </a:lnTo>
                <a:lnTo>
                  <a:pt x="3342787" y="5327298"/>
                </a:lnTo>
                <a:lnTo>
                  <a:pt x="3390640" y="5332927"/>
                </a:lnTo>
                <a:lnTo>
                  <a:pt x="3438493" y="5337150"/>
                </a:lnTo>
                <a:lnTo>
                  <a:pt x="3483531" y="5335742"/>
                </a:lnTo>
                <a:lnTo>
                  <a:pt x="3527162" y="5330113"/>
                </a:lnTo>
                <a:lnTo>
                  <a:pt x="3569385" y="5317446"/>
                </a:lnTo>
                <a:lnTo>
                  <a:pt x="3604572" y="5299149"/>
                </a:lnTo>
                <a:lnTo>
                  <a:pt x="3638350" y="5275222"/>
                </a:lnTo>
                <a:lnTo>
                  <a:pt x="3667907" y="5247073"/>
                </a:lnTo>
                <a:lnTo>
                  <a:pt x="3697463" y="5214702"/>
                </a:lnTo>
                <a:lnTo>
                  <a:pt x="3724204" y="5180923"/>
                </a:lnTo>
                <a:lnTo>
                  <a:pt x="3750946" y="5145737"/>
                </a:lnTo>
                <a:lnTo>
                  <a:pt x="3777687" y="5110551"/>
                </a:lnTo>
                <a:lnTo>
                  <a:pt x="3804429" y="5076772"/>
                </a:lnTo>
                <a:lnTo>
                  <a:pt x="3832578" y="5044401"/>
                </a:lnTo>
                <a:lnTo>
                  <a:pt x="3864949" y="5016252"/>
                </a:lnTo>
                <a:lnTo>
                  <a:pt x="3895913" y="4990918"/>
                </a:lnTo>
                <a:lnTo>
                  <a:pt x="3931099" y="4971214"/>
                </a:lnTo>
                <a:lnTo>
                  <a:pt x="3969100" y="4954324"/>
                </a:lnTo>
                <a:lnTo>
                  <a:pt x="4009916" y="4940250"/>
                </a:lnTo>
                <a:lnTo>
                  <a:pt x="4052139" y="4927583"/>
                </a:lnTo>
                <a:lnTo>
                  <a:pt x="4094363" y="4916323"/>
                </a:lnTo>
                <a:lnTo>
                  <a:pt x="4137993" y="4905064"/>
                </a:lnTo>
                <a:lnTo>
                  <a:pt x="4178809" y="4892397"/>
                </a:lnTo>
                <a:lnTo>
                  <a:pt x="4219625" y="4878322"/>
                </a:lnTo>
                <a:lnTo>
                  <a:pt x="4257626" y="4861433"/>
                </a:lnTo>
                <a:lnTo>
                  <a:pt x="4291405" y="4840321"/>
                </a:lnTo>
                <a:lnTo>
                  <a:pt x="4322369" y="4814987"/>
                </a:lnTo>
                <a:lnTo>
                  <a:pt x="4347703" y="4784024"/>
                </a:lnTo>
                <a:lnTo>
                  <a:pt x="4368815" y="4750245"/>
                </a:lnTo>
                <a:lnTo>
                  <a:pt x="4385704" y="4712244"/>
                </a:lnTo>
                <a:lnTo>
                  <a:pt x="4399778" y="4671428"/>
                </a:lnTo>
                <a:lnTo>
                  <a:pt x="4412445" y="4630612"/>
                </a:lnTo>
                <a:lnTo>
                  <a:pt x="4423705" y="4586981"/>
                </a:lnTo>
                <a:lnTo>
                  <a:pt x="4434964" y="4544758"/>
                </a:lnTo>
                <a:lnTo>
                  <a:pt x="4447632" y="4502534"/>
                </a:lnTo>
                <a:lnTo>
                  <a:pt x="4461706" y="4461718"/>
                </a:lnTo>
                <a:lnTo>
                  <a:pt x="4478595" y="4423717"/>
                </a:lnTo>
                <a:lnTo>
                  <a:pt x="4498300" y="4388531"/>
                </a:lnTo>
                <a:lnTo>
                  <a:pt x="4523634" y="4357567"/>
                </a:lnTo>
                <a:lnTo>
                  <a:pt x="4551782" y="4325196"/>
                </a:lnTo>
                <a:lnTo>
                  <a:pt x="4584154" y="4297047"/>
                </a:lnTo>
                <a:lnTo>
                  <a:pt x="4617933" y="4270306"/>
                </a:lnTo>
                <a:lnTo>
                  <a:pt x="4654526" y="4243564"/>
                </a:lnTo>
                <a:lnTo>
                  <a:pt x="4689712" y="4216823"/>
                </a:lnTo>
                <a:lnTo>
                  <a:pt x="4723491" y="4190081"/>
                </a:lnTo>
                <a:lnTo>
                  <a:pt x="4755862" y="4160525"/>
                </a:lnTo>
                <a:lnTo>
                  <a:pt x="4784011" y="4130969"/>
                </a:lnTo>
                <a:lnTo>
                  <a:pt x="4807938" y="4097190"/>
                </a:lnTo>
                <a:lnTo>
                  <a:pt x="4826235" y="4062004"/>
                </a:lnTo>
                <a:lnTo>
                  <a:pt x="4838902" y="4019781"/>
                </a:lnTo>
                <a:lnTo>
                  <a:pt x="4844531" y="3976150"/>
                </a:lnTo>
                <a:lnTo>
                  <a:pt x="4845939" y="3931111"/>
                </a:lnTo>
                <a:lnTo>
                  <a:pt x="4841716" y="3883258"/>
                </a:lnTo>
                <a:lnTo>
                  <a:pt x="4836087" y="3835405"/>
                </a:lnTo>
                <a:lnTo>
                  <a:pt x="4829049" y="3787552"/>
                </a:lnTo>
                <a:lnTo>
                  <a:pt x="4823420" y="3739699"/>
                </a:lnTo>
                <a:lnTo>
                  <a:pt x="4820605" y="3691846"/>
                </a:lnTo>
                <a:lnTo>
                  <a:pt x="4820605" y="3645400"/>
                </a:lnTo>
                <a:lnTo>
                  <a:pt x="4826235" y="3601769"/>
                </a:lnTo>
                <a:lnTo>
                  <a:pt x="4837494" y="3558138"/>
                </a:lnTo>
                <a:lnTo>
                  <a:pt x="4854383" y="3517322"/>
                </a:lnTo>
                <a:lnTo>
                  <a:pt x="4876903" y="3475099"/>
                </a:lnTo>
                <a:lnTo>
                  <a:pt x="4899422" y="3432876"/>
                </a:lnTo>
                <a:lnTo>
                  <a:pt x="4924756" y="3390652"/>
                </a:lnTo>
                <a:lnTo>
                  <a:pt x="4948682" y="3349836"/>
                </a:lnTo>
                <a:lnTo>
                  <a:pt x="4969794" y="3306206"/>
                </a:lnTo>
                <a:lnTo>
                  <a:pt x="4986683" y="3263982"/>
                </a:lnTo>
                <a:lnTo>
                  <a:pt x="4997943" y="3220351"/>
                </a:lnTo>
                <a:lnTo>
                  <a:pt x="5002165" y="3175313"/>
                </a:lnTo>
                <a:lnTo>
                  <a:pt x="4997943" y="3130275"/>
                </a:lnTo>
                <a:lnTo>
                  <a:pt x="4986683" y="3086644"/>
                </a:lnTo>
                <a:lnTo>
                  <a:pt x="4969794" y="3044421"/>
                </a:lnTo>
                <a:lnTo>
                  <a:pt x="4948682" y="3000790"/>
                </a:lnTo>
                <a:lnTo>
                  <a:pt x="4924756" y="2959974"/>
                </a:lnTo>
                <a:lnTo>
                  <a:pt x="4899422" y="2917751"/>
                </a:lnTo>
                <a:lnTo>
                  <a:pt x="4876903" y="2875527"/>
                </a:lnTo>
                <a:lnTo>
                  <a:pt x="4854383" y="2833304"/>
                </a:lnTo>
                <a:lnTo>
                  <a:pt x="4837494" y="2792488"/>
                </a:lnTo>
                <a:lnTo>
                  <a:pt x="4826235" y="2748857"/>
                </a:lnTo>
                <a:lnTo>
                  <a:pt x="4820605" y="2705226"/>
                </a:lnTo>
                <a:lnTo>
                  <a:pt x="4820605" y="2658781"/>
                </a:lnTo>
                <a:lnTo>
                  <a:pt x="4823420" y="2610927"/>
                </a:lnTo>
                <a:lnTo>
                  <a:pt x="4829049" y="2563074"/>
                </a:lnTo>
                <a:lnTo>
                  <a:pt x="4836087" y="2515221"/>
                </a:lnTo>
                <a:lnTo>
                  <a:pt x="4841716" y="2467368"/>
                </a:lnTo>
                <a:lnTo>
                  <a:pt x="4845939" y="2419515"/>
                </a:lnTo>
                <a:lnTo>
                  <a:pt x="4844531" y="2374477"/>
                </a:lnTo>
                <a:lnTo>
                  <a:pt x="4838902" y="2330846"/>
                </a:lnTo>
                <a:lnTo>
                  <a:pt x="4826235" y="2288622"/>
                </a:lnTo>
                <a:lnTo>
                  <a:pt x="4807938" y="2253436"/>
                </a:lnTo>
                <a:lnTo>
                  <a:pt x="4784011" y="2219658"/>
                </a:lnTo>
                <a:lnTo>
                  <a:pt x="4755862" y="2190101"/>
                </a:lnTo>
                <a:lnTo>
                  <a:pt x="4723491" y="2160545"/>
                </a:lnTo>
                <a:lnTo>
                  <a:pt x="4689712" y="2133803"/>
                </a:lnTo>
                <a:lnTo>
                  <a:pt x="4654526" y="2107062"/>
                </a:lnTo>
                <a:lnTo>
                  <a:pt x="4617933" y="2080320"/>
                </a:lnTo>
                <a:lnTo>
                  <a:pt x="4584154" y="2053579"/>
                </a:lnTo>
                <a:lnTo>
                  <a:pt x="4551782" y="2025430"/>
                </a:lnTo>
                <a:lnTo>
                  <a:pt x="4523634" y="1993059"/>
                </a:lnTo>
                <a:lnTo>
                  <a:pt x="4498300" y="1962095"/>
                </a:lnTo>
                <a:lnTo>
                  <a:pt x="4478595" y="1926909"/>
                </a:lnTo>
                <a:lnTo>
                  <a:pt x="4461706" y="1888908"/>
                </a:lnTo>
                <a:lnTo>
                  <a:pt x="4447632" y="1848092"/>
                </a:lnTo>
                <a:lnTo>
                  <a:pt x="4434964" y="1805868"/>
                </a:lnTo>
                <a:lnTo>
                  <a:pt x="4423705" y="1763645"/>
                </a:lnTo>
                <a:lnTo>
                  <a:pt x="4412445" y="1720014"/>
                </a:lnTo>
                <a:lnTo>
                  <a:pt x="4399778" y="1679198"/>
                </a:lnTo>
                <a:lnTo>
                  <a:pt x="4385704" y="1638382"/>
                </a:lnTo>
                <a:lnTo>
                  <a:pt x="4368815" y="1600381"/>
                </a:lnTo>
                <a:lnTo>
                  <a:pt x="4347703" y="1566603"/>
                </a:lnTo>
                <a:lnTo>
                  <a:pt x="4322369" y="1535639"/>
                </a:lnTo>
                <a:lnTo>
                  <a:pt x="4291405" y="1510305"/>
                </a:lnTo>
                <a:lnTo>
                  <a:pt x="4257626" y="1489193"/>
                </a:lnTo>
                <a:lnTo>
                  <a:pt x="4219625" y="1472304"/>
                </a:lnTo>
                <a:lnTo>
                  <a:pt x="4178809" y="1458229"/>
                </a:lnTo>
                <a:lnTo>
                  <a:pt x="4137993" y="1445562"/>
                </a:lnTo>
                <a:lnTo>
                  <a:pt x="4094363" y="1434303"/>
                </a:lnTo>
                <a:lnTo>
                  <a:pt x="4052139" y="1423043"/>
                </a:lnTo>
                <a:lnTo>
                  <a:pt x="4009916" y="1410376"/>
                </a:lnTo>
                <a:lnTo>
                  <a:pt x="3969100" y="1396302"/>
                </a:lnTo>
                <a:lnTo>
                  <a:pt x="3931099" y="1379412"/>
                </a:lnTo>
                <a:lnTo>
                  <a:pt x="3895913" y="1359708"/>
                </a:lnTo>
                <a:lnTo>
                  <a:pt x="3864949" y="1334374"/>
                </a:lnTo>
                <a:lnTo>
                  <a:pt x="3832578" y="1306225"/>
                </a:lnTo>
                <a:lnTo>
                  <a:pt x="3804429" y="1273854"/>
                </a:lnTo>
                <a:lnTo>
                  <a:pt x="3777687" y="1240075"/>
                </a:lnTo>
                <a:lnTo>
                  <a:pt x="3750946" y="1204889"/>
                </a:lnTo>
                <a:lnTo>
                  <a:pt x="3724204" y="1169703"/>
                </a:lnTo>
                <a:lnTo>
                  <a:pt x="3697463" y="1135924"/>
                </a:lnTo>
                <a:lnTo>
                  <a:pt x="3667907" y="1103553"/>
                </a:lnTo>
                <a:lnTo>
                  <a:pt x="3638350" y="1075404"/>
                </a:lnTo>
                <a:lnTo>
                  <a:pt x="3604572" y="1051478"/>
                </a:lnTo>
                <a:lnTo>
                  <a:pt x="3569385" y="1033181"/>
                </a:lnTo>
                <a:lnTo>
                  <a:pt x="3527162" y="1020514"/>
                </a:lnTo>
                <a:lnTo>
                  <a:pt x="3483531" y="1014884"/>
                </a:lnTo>
                <a:lnTo>
                  <a:pt x="3438493" y="1013477"/>
                </a:lnTo>
                <a:lnTo>
                  <a:pt x="3390640" y="1017699"/>
                </a:lnTo>
                <a:lnTo>
                  <a:pt x="3342787" y="1023329"/>
                </a:lnTo>
                <a:lnTo>
                  <a:pt x="3294933" y="1030366"/>
                </a:lnTo>
                <a:lnTo>
                  <a:pt x="3247080" y="1035996"/>
                </a:lnTo>
                <a:lnTo>
                  <a:pt x="3199227" y="1038811"/>
                </a:lnTo>
                <a:lnTo>
                  <a:pt x="3152781" y="1038811"/>
                </a:lnTo>
                <a:lnTo>
                  <a:pt x="3109151" y="1033181"/>
                </a:lnTo>
                <a:lnTo>
                  <a:pt x="3064112" y="1021921"/>
                </a:lnTo>
                <a:lnTo>
                  <a:pt x="3023296" y="1005032"/>
                </a:lnTo>
                <a:lnTo>
                  <a:pt x="2981073" y="982513"/>
                </a:lnTo>
                <a:lnTo>
                  <a:pt x="2938850" y="959994"/>
                </a:lnTo>
                <a:lnTo>
                  <a:pt x="2896626" y="934660"/>
                </a:lnTo>
                <a:lnTo>
                  <a:pt x="2855810" y="910733"/>
                </a:lnTo>
                <a:lnTo>
                  <a:pt x="2812180" y="889621"/>
                </a:lnTo>
                <a:lnTo>
                  <a:pt x="2769956" y="872732"/>
                </a:lnTo>
                <a:lnTo>
                  <a:pt x="2726325" y="861472"/>
                </a:lnTo>
                <a:lnTo>
                  <a:pt x="2681287" y="857250"/>
                </a:lnTo>
                <a:close/>
              </a:path>
            </a:pathLst>
          </a:custGeom>
          <a:solidFill>
            <a:schemeClr val="tx2"/>
          </a:solidFill>
          <a:ln w="10160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2" name="Rectangle 11">
            <a:extLst>
              <a:ext uri="{FF2B5EF4-FFF2-40B4-BE49-F238E27FC236}">
                <a16:creationId xmlns:a16="http://schemas.microsoft.com/office/drawing/2014/main" id="{8E2004CB-520C-4EB0-8EB4-5A457A3C8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362574" y="0"/>
            <a:ext cx="76202" cy="6858000"/>
          </a:xfrm>
          <a:prstGeom prst="rect">
            <a:avLst/>
          </a:prstGeom>
          <a:solidFill>
            <a:schemeClr val="bg2"/>
          </a:solidFill>
          <a:ln w="0">
            <a:noFill/>
            <a:prstDash val="solid"/>
            <a:round/>
            <a:headEnd/>
            <a:tailEnd/>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3" name="Espace réservé du pied de page 2">
            <a:extLst>
              <a:ext uri="{FF2B5EF4-FFF2-40B4-BE49-F238E27FC236}">
                <a16:creationId xmlns:a16="http://schemas.microsoft.com/office/drawing/2014/main" id="{F501F400-715B-99AF-5718-EE92251005A0}"/>
              </a:ext>
            </a:extLst>
          </p:cNvPr>
          <p:cNvSpPr>
            <a:spLocks noGrp="1"/>
          </p:cNvSpPr>
          <p:nvPr>
            <p:ph type="ftr" sz="quarter" idx="11"/>
          </p:nvPr>
        </p:nvSpPr>
        <p:spPr>
          <a:xfrm>
            <a:off x="5799184" y="6371549"/>
            <a:ext cx="4504313" cy="345796"/>
          </a:xfrm>
        </p:spPr>
        <p:txBody>
          <a:bodyPr vert="horz" lIns="91440" tIns="45720" rIns="91440" bIns="45720" rtlCol="0"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F8B323">
                    <a:lumMod val="50000"/>
                  </a:srgbClr>
                </a:solidFill>
                <a:effectLst/>
                <a:uLnTx/>
                <a:uFillTx/>
                <a:latin typeface="Gill Sans MT" panose="020B0502020104020203"/>
                <a:ea typeface="+mn-ea"/>
                <a:cs typeface="+mn-cs"/>
              </a:rPr>
              <a:t>2025-BIELLE- Marc</a:t>
            </a:r>
          </a:p>
        </p:txBody>
      </p:sp>
    </p:spTree>
    <p:extLst>
      <p:ext uri="{BB962C8B-B14F-4D97-AF65-F5344CB8AC3E}">
        <p14:creationId xmlns:p14="http://schemas.microsoft.com/office/powerpoint/2010/main" val="6443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 name="Freeform 6">
            <a:extLst>
              <a:ext uri="{FF2B5EF4-FFF2-40B4-BE49-F238E27FC236}">
                <a16:creationId xmlns:a16="http://schemas.microsoft.com/office/drawing/2014/main" id="{BB8C1D0E-0B06-46C9-A8BD-A8E13FF99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7" name="Rectangle 6">
            <a:extLst>
              <a:ext uri="{FF2B5EF4-FFF2-40B4-BE49-F238E27FC236}">
                <a16:creationId xmlns:a16="http://schemas.microsoft.com/office/drawing/2014/main" id="{7D1ADC4A-8537-4084-99C7-F8D378A64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 name="Rectangle 7">
            <a:extLst>
              <a:ext uri="{FF2B5EF4-FFF2-40B4-BE49-F238E27FC236}">
                <a16:creationId xmlns:a16="http://schemas.microsoft.com/office/drawing/2014/main" id="{415DEDD7-7B31-4EF1-B7C7-5AEE3208C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22266C3C-BA93-61BF-5208-23B31D48061C}"/>
              </a:ext>
            </a:extLst>
          </p:cNvPr>
          <p:cNvSpPr>
            <a:spLocks noGrp="1"/>
          </p:cNvSpPr>
          <p:nvPr>
            <p:ph type="title"/>
          </p:nvPr>
        </p:nvSpPr>
        <p:spPr>
          <a:xfrm>
            <a:off x="644849" y="954923"/>
            <a:ext cx="5875694" cy="4504620"/>
          </a:xfrm>
        </p:spPr>
        <p:txBody>
          <a:bodyPr vert="horz" lIns="91440" tIns="45720" rIns="91440" bIns="45720" rtlCol="0" anchor="ctr">
            <a:normAutofit/>
          </a:bodyPr>
          <a:lstStyle/>
          <a:p>
            <a:pPr algn="ctr"/>
            <a:r>
              <a:rPr lang="en-US" sz="8200" spc="800"/>
              <a:t>Bon choix elle est bonne !</a:t>
            </a:r>
          </a:p>
        </p:txBody>
      </p:sp>
      <p:sp>
        <p:nvSpPr>
          <p:cNvPr id="3" name="Espace réservé du pied de page 2">
            <a:extLst>
              <a:ext uri="{FF2B5EF4-FFF2-40B4-BE49-F238E27FC236}">
                <a16:creationId xmlns:a16="http://schemas.microsoft.com/office/drawing/2014/main" id="{D9E6AE64-AE27-5EA9-3907-2ADBA2B877AB}"/>
              </a:ext>
            </a:extLst>
          </p:cNvPr>
          <p:cNvSpPr>
            <a:spLocks noGrp="1"/>
          </p:cNvSpPr>
          <p:nvPr>
            <p:ph type="ftr" sz="quarter" idx="11"/>
          </p:nvPr>
        </p:nvSpPr>
        <p:spPr>
          <a:xfrm>
            <a:off x="1525296" y="6371549"/>
            <a:ext cx="4114800" cy="345796"/>
          </a:xfrm>
        </p:spPr>
        <p:txBody>
          <a:bodyPr vert="horz" lIns="91440" tIns="45720" rIns="91440" bIns="45720" rtlCol="0"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dirty="0">
                <a:ln>
                  <a:noFill/>
                </a:ln>
                <a:solidFill>
                  <a:srgbClr val="F8B323">
                    <a:lumMod val="50000"/>
                  </a:srgbClr>
                </a:solidFill>
                <a:effectLst/>
                <a:uLnTx/>
                <a:uFillTx/>
                <a:latin typeface="Gill Sans MT" panose="020B0502020104020203"/>
                <a:ea typeface="+mn-ea"/>
                <a:cs typeface="+mn-cs"/>
              </a:rPr>
              <a:t>2025-BIELLE- Marc</a:t>
            </a:r>
          </a:p>
        </p:txBody>
      </p:sp>
      <p:sp>
        <p:nvSpPr>
          <p:cNvPr id="10" name="Freeform: Shape 14">
            <a:extLst>
              <a:ext uri="{FF2B5EF4-FFF2-40B4-BE49-F238E27FC236}">
                <a16:creationId xmlns:a16="http://schemas.microsoft.com/office/drawing/2014/main" id="{3242CC7A-3D6E-47A4-B9D1-860978459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4" name="Image 3" descr="Une image contenant plein air, arbre, insecte, Tige&#10;&#10;Le contenu généré par l’IA peut être incorrect.">
            <a:extLst>
              <a:ext uri="{FF2B5EF4-FFF2-40B4-BE49-F238E27FC236}">
                <a16:creationId xmlns:a16="http://schemas.microsoft.com/office/drawing/2014/main" id="{A98C4A1A-7670-A2B0-F23F-3BDB0089BB6D}"/>
              </a:ext>
            </a:extLst>
          </p:cNvPr>
          <p:cNvPicPr>
            <a:picLocks noChangeAspect="1"/>
          </p:cNvPicPr>
          <p:nvPr/>
        </p:nvPicPr>
        <p:blipFill>
          <a:blip r:embed="rId2">
            <a:extLst>
              <a:ext uri="{28A0092B-C50C-407E-A947-70E740481C1C}">
                <a14:useLocalDpi xmlns:a14="http://schemas.microsoft.com/office/drawing/2010/main"/>
              </a:ext>
            </a:extLst>
          </a:blip>
          <a:srcRect l="7868" r="18185" b="-2"/>
          <a:stretch>
            <a:fillRect/>
          </a:stretch>
        </p:blipFill>
        <p:spPr>
          <a:xfrm>
            <a:off x="6909481" y="10"/>
            <a:ext cx="5282519" cy="6857990"/>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282946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D75FFB-6427-CB4D-D160-1E3E802540ED}"/>
              </a:ext>
            </a:extLst>
          </p:cNvPr>
          <p:cNvSpPr>
            <a:spLocks noGrp="1"/>
          </p:cNvSpPr>
          <p:nvPr>
            <p:ph type="ctrTitle"/>
          </p:nvPr>
        </p:nvSpPr>
        <p:spPr>
          <a:xfrm>
            <a:off x="365291" y="1116676"/>
            <a:ext cx="6683209" cy="4013108"/>
          </a:xfrm>
        </p:spPr>
        <p:txBody>
          <a:bodyPr/>
          <a:lstStyle/>
          <a:p>
            <a:r>
              <a:rPr lang="fr-FR" sz="6600" dirty="0"/>
              <a:t>Qui a mis le calice à  l’envers ?</a:t>
            </a:r>
          </a:p>
        </p:txBody>
      </p:sp>
      <p:pic>
        <p:nvPicPr>
          <p:cNvPr id="5" name="Image 4">
            <a:extLst>
              <a:ext uri="{FF2B5EF4-FFF2-40B4-BE49-F238E27FC236}">
                <a16:creationId xmlns:a16="http://schemas.microsoft.com/office/drawing/2014/main" id="{65A16758-AAC3-6E38-C782-20A962B4EAA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48500" y="0"/>
            <a:ext cx="5143500" cy="6858000"/>
          </a:xfrm>
          <a:prstGeom prst="rect">
            <a:avLst/>
          </a:prstGeom>
        </p:spPr>
      </p:pic>
    </p:spTree>
    <p:extLst>
      <p:ext uri="{BB962C8B-B14F-4D97-AF65-F5344CB8AC3E}">
        <p14:creationId xmlns:p14="http://schemas.microsoft.com/office/powerpoint/2010/main" val="2550601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DD63E6-472C-CB8C-66D6-9F6DE2BB3438}"/>
              </a:ext>
            </a:extLst>
          </p:cNvPr>
          <p:cNvSpPr>
            <a:spLocks noGrp="1"/>
          </p:cNvSpPr>
          <p:nvPr>
            <p:ph type="ctrTitle"/>
          </p:nvPr>
        </p:nvSpPr>
        <p:spPr/>
        <p:txBody>
          <a:bodyPr/>
          <a:lstStyle/>
          <a:p>
            <a:r>
              <a:rPr lang="fr-FR" dirty="0"/>
              <a:t>Une vie de butineuse</a:t>
            </a:r>
          </a:p>
        </p:txBody>
      </p:sp>
      <p:sp>
        <p:nvSpPr>
          <p:cNvPr id="3" name="Sous-titre 2">
            <a:extLst>
              <a:ext uri="{FF2B5EF4-FFF2-40B4-BE49-F238E27FC236}">
                <a16:creationId xmlns:a16="http://schemas.microsoft.com/office/drawing/2014/main" id="{2F1FC3D4-4F28-35CC-0053-5537D2C7875E}"/>
              </a:ext>
            </a:extLst>
          </p:cNvPr>
          <p:cNvSpPr>
            <a:spLocks noGrp="1"/>
          </p:cNvSpPr>
          <p:nvPr>
            <p:ph type="subTitle" idx="1"/>
          </p:nvPr>
        </p:nvSpPr>
        <p:spPr/>
        <p:txBody>
          <a:bodyPr>
            <a:normAutofit lnSpcReduction="10000"/>
          </a:bodyPr>
          <a:lstStyle/>
          <a:p>
            <a:r>
              <a:rPr lang="fr-FR" dirty="0"/>
              <a:t>Les abeilles de </a:t>
            </a:r>
            <a:r>
              <a:rPr lang="fr-FR" dirty="0" err="1"/>
              <a:t>papidoubs</a:t>
            </a:r>
            <a:endParaRPr lang="fr-FR" dirty="0"/>
          </a:p>
          <a:p>
            <a:r>
              <a:rPr lang="fr-FR" dirty="0"/>
              <a:t>Photos </a:t>
            </a:r>
            <a:r>
              <a:rPr lang="fr-FR"/>
              <a:t>et création Marc BIELLE</a:t>
            </a:r>
            <a:endParaRPr lang="fr-FR" dirty="0"/>
          </a:p>
        </p:txBody>
      </p:sp>
    </p:spTree>
    <p:extLst>
      <p:ext uri="{BB962C8B-B14F-4D97-AF65-F5344CB8AC3E}">
        <p14:creationId xmlns:p14="http://schemas.microsoft.com/office/powerpoint/2010/main" val="34987095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6">
            <a:extLst>
              <a:ext uri="{FF2B5EF4-FFF2-40B4-BE49-F238E27FC236}">
                <a16:creationId xmlns:a16="http://schemas.microsoft.com/office/drawing/2014/main" id="{B217C2AD-51B4-40CE-A71F-F5D3F846D9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5" name="Rectangle 14">
            <a:extLst>
              <a:ext uri="{FF2B5EF4-FFF2-40B4-BE49-F238E27FC236}">
                <a16:creationId xmlns:a16="http://schemas.microsoft.com/office/drawing/2014/main" id="{6F1BF92E-23CF-4BFE-9E1F-C359BACFA3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useBgFill="1">
        <p:nvSpPr>
          <p:cNvPr id="17" name="Rectangle 16">
            <a:extLst>
              <a:ext uri="{FF2B5EF4-FFF2-40B4-BE49-F238E27FC236}">
                <a16:creationId xmlns:a16="http://schemas.microsoft.com/office/drawing/2014/main" id="{DFEF8384-2545-4ACD-9071-49DD1CFC4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9" name="Freeform 22">
            <a:extLst>
              <a:ext uri="{FF2B5EF4-FFF2-40B4-BE49-F238E27FC236}">
                <a16:creationId xmlns:a16="http://schemas.microsoft.com/office/drawing/2014/main" id="{F77DB8FA-61A7-4DE7-A777-6D258D1724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4695443" cy="6858000"/>
          </a:xfrm>
          <a:custGeom>
            <a:avLst/>
            <a:gdLst>
              <a:gd name="connsiteX0" fmla="*/ 0 w 4992864"/>
              <a:gd name="connsiteY0" fmla="*/ 0 h 6858000"/>
              <a:gd name="connsiteX1" fmla="*/ 4813476 w 4992864"/>
              <a:gd name="connsiteY1" fmla="*/ 0 h 6858000"/>
              <a:gd name="connsiteX2" fmla="*/ 4818239 w 4992864"/>
              <a:gd name="connsiteY2" fmla="*/ 66675 h 6858000"/>
              <a:gd name="connsiteX3" fmla="*/ 4826176 w 4992864"/>
              <a:gd name="connsiteY3" fmla="*/ 122237 h 6858000"/>
              <a:gd name="connsiteX4" fmla="*/ 4835701 w 4992864"/>
              <a:gd name="connsiteY4" fmla="*/ 174625 h 6858000"/>
              <a:gd name="connsiteX5" fmla="*/ 4851576 w 4992864"/>
              <a:gd name="connsiteY5" fmla="*/ 217487 h 6858000"/>
              <a:gd name="connsiteX6" fmla="*/ 4867451 w 4992864"/>
              <a:gd name="connsiteY6" fmla="*/ 260350 h 6858000"/>
              <a:gd name="connsiteX7" fmla="*/ 4886501 w 4992864"/>
              <a:gd name="connsiteY7" fmla="*/ 296862 h 6858000"/>
              <a:gd name="connsiteX8" fmla="*/ 4905551 w 4992864"/>
              <a:gd name="connsiteY8" fmla="*/ 334962 h 6858000"/>
              <a:gd name="connsiteX9" fmla="*/ 4923014 w 4992864"/>
              <a:gd name="connsiteY9" fmla="*/ 369887 h 6858000"/>
              <a:gd name="connsiteX10" fmla="*/ 4940476 w 4992864"/>
              <a:gd name="connsiteY10" fmla="*/ 409575 h 6858000"/>
              <a:gd name="connsiteX11" fmla="*/ 4956351 w 4992864"/>
              <a:gd name="connsiteY11" fmla="*/ 450850 h 6858000"/>
              <a:gd name="connsiteX12" fmla="*/ 4970639 w 4992864"/>
              <a:gd name="connsiteY12" fmla="*/ 496887 h 6858000"/>
              <a:gd name="connsiteX13" fmla="*/ 4981751 w 4992864"/>
              <a:gd name="connsiteY13" fmla="*/ 546100 h 6858000"/>
              <a:gd name="connsiteX14" fmla="*/ 4989689 w 4992864"/>
              <a:gd name="connsiteY14" fmla="*/ 606425 h 6858000"/>
              <a:gd name="connsiteX15" fmla="*/ 4992864 w 4992864"/>
              <a:gd name="connsiteY15" fmla="*/ 673100 h 6858000"/>
              <a:gd name="connsiteX16" fmla="*/ 4989689 w 4992864"/>
              <a:gd name="connsiteY16" fmla="*/ 744537 h 6858000"/>
              <a:gd name="connsiteX17" fmla="*/ 4981751 w 4992864"/>
              <a:gd name="connsiteY17" fmla="*/ 801687 h 6858000"/>
              <a:gd name="connsiteX18" fmla="*/ 4970639 w 4992864"/>
              <a:gd name="connsiteY18" fmla="*/ 854075 h 6858000"/>
              <a:gd name="connsiteX19" fmla="*/ 4956351 w 4992864"/>
              <a:gd name="connsiteY19" fmla="*/ 901700 h 6858000"/>
              <a:gd name="connsiteX20" fmla="*/ 4940476 w 4992864"/>
              <a:gd name="connsiteY20" fmla="*/ 942975 h 6858000"/>
              <a:gd name="connsiteX21" fmla="*/ 4921426 w 4992864"/>
              <a:gd name="connsiteY21" fmla="*/ 981075 h 6858000"/>
              <a:gd name="connsiteX22" fmla="*/ 4902376 w 4992864"/>
              <a:gd name="connsiteY22" fmla="*/ 1017587 h 6858000"/>
              <a:gd name="connsiteX23" fmla="*/ 4883326 w 4992864"/>
              <a:gd name="connsiteY23" fmla="*/ 1055687 h 6858000"/>
              <a:gd name="connsiteX24" fmla="*/ 4865864 w 4992864"/>
              <a:gd name="connsiteY24" fmla="*/ 1095375 h 6858000"/>
              <a:gd name="connsiteX25" fmla="*/ 4848401 w 4992864"/>
              <a:gd name="connsiteY25" fmla="*/ 1136650 h 6858000"/>
              <a:gd name="connsiteX26" fmla="*/ 4834114 w 4992864"/>
              <a:gd name="connsiteY26" fmla="*/ 1182687 h 6858000"/>
              <a:gd name="connsiteX27" fmla="*/ 4824589 w 4992864"/>
              <a:gd name="connsiteY27" fmla="*/ 1235075 h 6858000"/>
              <a:gd name="connsiteX28" fmla="*/ 4815064 w 4992864"/>
              <a:gd name="connsiteY28" fmla="*/ 1295400 h 6858000"/>
              <a:gd name="connsiteX29" fmla="*/ 4813476 w 4992864"/>
              <a:gd name="connsiteY29" fmla="*/ 1363662 h 6858000"/>
              <a:gd name="connsiteX30" fmla="*/ 4815064 w 4992864"/>
              <a:gd name="connsiteY30" fmla="*/ 1431925 h 6858000"/>
              <a:gd name="connsiteX31" fmla="*/ 4824589 w 4992864"/>
              <a:gd name="connsiteY31" fmla="*/ 1492250 h 6858000"/>
              <a:gd name="connsiteX32" fmla="*/ 4834114 w 4992864"/>
              <a:gd name="connsiteY32" fmla="*/ 1544637 h 6858000"/>
              <a:gd name="connsiteX33" fmla="*/ 4848401 w 4992864"/>
              <a:gd name="connsiteY33" fmla="*/ 1589087 h 6858000"/>
              <a:gd name="connsiteX34" fmla="*/ 4865864 w 4992864"/>
              <a:gd name="connsiteY34" fmla="*/ 1631950 h 6858000"/>
              <a:gd name="connsiteX35" fmla="*/ 4883326 w 4992864"/>
              <a:gd name="connsiteY35" fmla="*/ 1671637 h 6858000"/>
              <a:gd name="connsiteX36" fmla="*/ 4902376 w 4992864"/>
              <a:gd name="connsiteY36" fmla="*/ 1708150 h 6858000"/>
              <a:gd name="connsiteX37" fmla="*/ 4921426 w 4992864"/>
              <a:gd name="connsiteY37" fmla="*/ 1743075 h 6858000"/>
              <a:gd name="connsiteX38" fmla="*/ 4940476 w 4992864"/>
              <a:gd name="connsiteY38" fmla="*/ 1782762 h 6858000"/>
              <a:gd name="connsiteX39" fmla="*/ 4956351 w 4992864"/>
              <a:gd name="connsiteY39" fmla="*/ 1824037 h 6858000"/>
              <a:gd name="connsiteX40" fmla="*/ 4970639 w 4992864"/>
              <a:gd name="connsiteY40" fmla="*/ 1870075 h 6858000"/>
              <a:gd name="connsiteX41" fmla="*/ 4981751 w 4992864"/>
              <a:gd name="connsiteY41" fmla="*/ 1922462 h 6858000"/>
              <a:gd name="connsiteX42" fmla="*/ 4989689 w 4992864"/>
              <a:gd name="connsiteY42" fmla="*/ 1982787 h 6858000"/>
              <a:gd name="connsiteX43" fmla="*/ 4992864 w 4992864"/>
              <a:gd name="connsiteY43" fmla="*/ 2051050 h 6858000"/>
              <a:gd name="connsiteX44" fmla="*/ 4989689 w 4992864"/>
              <a:gd name="connsiteY44" fmla="*/ 2119312 h 6858000"/>
              <a:gd name="connsiteX45" fmla="*/ 4981751 w 4992864"/>
              <a:gd name="connsiteY45" fmla="*/ 2179637 h 6858000"/>
              <a:gd name="connsiteX46" fmla="*/ 4970639 w 4992864"/>
              <a:gd name="connsiteY46" fmla="*/ 2232025 h 6858000"/>
              <a:gd name="connsiteX47" fmla="*/ 4956351 w 4992864"/>
              <a:gd name="connsiteY47" fmla="*/ 2278062 h 6858000"/>
              <a:gd name="connsiteX48" fmla="*/ 4940476 w 4992864"/>
              <a:gd name="connsiteY48" fmla="*/ 2319337 h 6858000"/>
              <a:gd name="connsiteX49" fmla="*/ 4921426 w 4992864"/>
              <a:gd name="connsiteY49" fmla="*/ 2359025 h 6858000"/>
              <a:gd name="connsiteX50" fmla="*/ 4902376 w 4992864"/>
              <a:gd name="connsiteY50" fmla="*/ 2395537 h 6858000"/>
              <a:gd name="connsiteX51" fmla="*/ 4883326 w 4992864"/>
              <a:gd name="connsiteY51" fmla="*/ 2433637 h 6858000"/>
              <a:gd name="connsiteX52" fmla="*/ 4865864 w 4992864"/>
              <a:gd name="connsiteY52" fmla="*/ 2471737 h 6858000"/>
              <a:gd name="connsiteX53" fmla="*/ 4848401 w 4992864"/>
              <a:gd name="connsiteY53" fmla="*/ 2513012 h 6858000"/>
              <a:gd name="connsiteX54" fmla="*/ 4834114 w 4992864"/>
              <a:gd name="connsiteY54" fmla="*/ 2560637 h 6858000"/>
              <a:gd name="connsiteX55" fmla="*/ 4824589 w 4992864"/>
              <a:gd name="connsiteY55" fmla="*/ 2613025 h 6858000"/>
              <a:gd name="connsiteX56" fmla="*/ 4815064 w 4992864"/>
              <a:gd name="connsiteY56" fmla="*/ 2671762 h 6858000"/>
              <a:gd name="connsiteX57" fmla="*/ 4813476 w 4992864"/>
              <a:gd name="connsiteY57" fmla="*/ 2741612 h 6858000"/>
              <a:gd name="connsiteX58" fmla="*/ 4815064 w 4992864"/>
              <a:gd name="connsiteY58" fmla="*/ 2809875 h 6858000"/>
              <a:gd name="connsiteX59" fmla="*/ 4824589 w 4992864"/>
              <a:gd name="connsiteY59" fmla="*/ 2868612 h 6858000"/>
              <a:gd name="connsiteX60" fmla="*/ 4834114 w 4992864"/>
              <a:gd name="connsiteY60" fmla="*/ 2922587 h 6858000"/>
              <a:gd name="connsiteX61" fmla="*/ 4848401 w 4992864"/>
              <a:gd name="connsiteY61" fmla="*/ 2967037 h 6858000"/>
              <a:gd name="connsiteX62" fmla="*/ 4865864 w 4992864"/>
              <a:gd name="connsiteY62" fmla="*/ 3009900 h 6858000"/>
              <a:gd name="connsiteX63" fmla="*/ 4883326 w 4992864"/>
              <a:gd name="connsiteY63" fmla="*/ 3046412 h 6858000"/>
              <a:gd name="connsiteX64" fmla="*/ 4902376 w 4992864"/>
              <a:gd name="connsiteY64" fmla="*/ 3084512 h 6858000"/>
              <a:gd name="connsiteX65" fmla="*/ 4921426 w 4992864"/>
              <a:gd name="connsiteY65" fmla="*/ 3121025 h 6858000"/>
              <a:gd name="connsiteX66" fmla="*/ 4940476 w 4992864"/>
              <a:gd name="connsiteY66" fmla="*/ 3160712 h 6858000"/>
              <a:gd name="connsiteX67" fmla="*/ 4956351 w 4992864"/>
              <a:gd name="connsiteY67" fmla="*/ 3201987 h 6858000"/>
              <a:gd name="connsiteX68" fmla="*/ 4970639 w 4992864"/>
              <a:gd name="connsiteY68" fmla="*/ 3248025 h 6858000"/>
              <a:gd name="connsiteX69" fmla="*/ 4981751 w 4992864"/>
              <a:gd name="connsiteY69" fmla="*/ 3300412 h 6858000"/>
              <a:gd name="connsiteX70" fmla="*/ 4989689 w 4992864"/>
              <a:gd name="connsiteY70" fmla="*/ 3360737 h 6858000"/>
              <a:gd name="connsiteX71" fmla="*/ 4992864 w 4992864"/>
              <a:gd name="connsiteY71" fmla="*/ 3427412 h 6858000"/>
              <a:gd name="connsiteX72" fmla="*/ 4989689 w 4992864"/>
              <a:gd name="connsiteY72" fmla="*/ 3497262 h 6858000"/>
              <a:gd name="connsiteX73" fmla="*/ 4981751 w 4992864"/>
              <a:gd name="connsiteY73" fmla="*/ 3557587 h 6858000"/>
              <a:gd name="connsiteX74" fmla="*/ 4970639 w 4992864"/>
              <a:gd name="connsiteY74" fmla="*/ 3609975 h 6858000"/>
              <a:gd name="connsiteX75" fmla="*/ 4956351 w 4992864"/>
              <a:gd name="connsiteY75" fmla="*/ 3656012 h 6858000"/>
              <a:gd name="connsiteX76" fmla="*/ 4940476 w 4992864"/>
              <a:gd name="connsiteY76" fmla="*/ 3697287 h 6858000"/>
              <a:gd name="connsiteX77" fmla="*/ 4921426 w 4992864"/>
              <a:gd name="connsiteY77" fmla="*/ 3736975 h 6858000"/>
              <a:gd name="connsiteX78" fmla="*/ 4883326 w 4992864"/>
              <a:gd name="connsiteY78" fmla="*/ 3811587 h 6858000"/>
              <a:gd name="connsiteX79" fmla="*/ 4865864 w 4992864"/>
              <a:gd name="connsiteY79" fmla="*/ 3848100 h 6858000"/>
              <a:gd name="connsiteX80" fmla="*/ 4848401 w 4992864"/>
              <a:gd name="connsiteY80" fmla="*/ 3890962 h 6858000"/>
              <a:gd name="connsiteX81" fmla="*/ 4834114 w 4992864"/>
              <a:gd name="connsiteY81" fmla="*/ 3935412 h 6858000"/>
              <a:gd name="connsiteX82" fmla="*/ 4824589 w 4992864"/>
              <a:gd name="connsiteY82" fmla="*/ 3987800 h 6858000"/>
              <a:gd name="connsiteX83" fmla="*/ 4815064 w 4992864"/>
              <a:gd name="connsiteY83" fmla="*/ 4048125 h 6858000"/>
              <a:gd name="connsiteX84" fmla="*/ 4813476 w 4992864"/>
              <a:gd name="connsiteY84" fmla="*/ 4116387 h 6858000"/>
              <a:gd name="connsiteX85" fmla="*/ 4815064 w 4992864"/>
              <a:gd name="connsiteY85" fmla="*/ 4186237 h 6858000"/>
              <a:gd name="connsiteX86" fmla="*/ 4824589 w 4992864"/>
              <a:gd name="connsiteY86" fmla="*/ 4244975 h 6858000"/>
              <a:gd name="connsiteX87" fmla="*/ 4834114 w 4992864"/>
              <a:gd name="connsiteY87" fmla="*/ 4297362 h 6858000"/>
              <a:gd name="connsiteX88" fmla="*/ 4848401 w 4992864"/>
              <a:gd name="connsiteY88" fmla="*/ 4343400 h 6858000"/>
              <a:gd name="connsiteX89" fmla="*/ 4865864 w 4992864"/>
              <a:gd name="connsiteY89" fmla="*/ 4386262 h 6858000"/>
              <a:gd name="connsiteX90" fmla="*/ 4883326 w 4992864"/>
              <a:gd name="connsiteY90" fmla="*/ 4424362 h 6858000"/>
              <a:gd name="connsiteX91" fmla="*/ 4921426 w 4992864"/>
              <a:gd name="connsiteY91" fmla="*/ 4498975 h 6858000"/>
              <a:gd name="connsiteX92" fmla="*/ 4940476 w 4992864"/>
              <a:gd name="connsiteY92" fmla="*/ 4537075 h 6858000"/>
              <a:gd name="connsiteX93" fmla="*/ 4956351 w 4992864"/>
              <a:gd name="connsiteY93" fmla="*/ 4579937 h 6858000"/>
              <a:gd name="connsiteX94" fmla="*/ 4970639 w 4992864"/>
              <a:gd name="connsiteY94" fmla="*/ 4625975 h 6858000"/>
              <a:gd name="connsiteX95" fmla="*/ 4981751 w 4992864"/>
              <a:gd name="connsiteY95" fmla="*/ 4678362 h 6858000"/>
              <a:gd name="connsiteX96" fmla="*/ 4989689 w 4992864"/>
              <a:gd name="connsiteY96" fmla="*/ 4738687 h 6858000"/>
              <a:gd name="connsiteX97" fmla="*/ 4992864 w 4992864"/>
              <a:gd name="connsiteY97" fmla="*/ 4806950 h 6858000"/>
              <a:gd name="connsiteX98" fmla="*/ 4989689 w 4992864"/>
              <a:gd name="connsiteY98" fmla="*/ 4875212 h 6858000"/>
              <a:gd name="connsiteX99" fmla="*/ 4981751 w 4992864"/>
              <a:gd name="connsiteY99" fmla="*/ 4935537 h 6858000"/>
              <a:gd name="connsiteX100" fmla="*/ 4970639 w 4992864"/>
              <a:gd name="connsiteY100" fmla="*/ 4987925 h 6858000"/>
              <a:gd name="connsiteX101" fmla="*/ 4956351 w 4992864"/>
              <a:gd name="connsiteY101" fmla="*/ 5033962 h 6858000"/>
              <a:gd name="connsiteX102" fmla="*/ 4940476 w 4992864"/>
              <a:gd name="connsiteY102" fmla="*/ 5075237 h 6858000"/>
              <a:gd name="connsiteX103" fmla="*/ 4921426 w 4992864"/>
              <a:gd name="connsiteY103" fmla="*/ 5114925 h 6858000"/>
              <a:gd name="connsiteX104" fmla="*/ 4902376 w 4992864"/>
              <a:gd name="connsiteY104" fmla="*/ 5149850 h 6858000"/>
              <a:gd name="connsiteX105" fmla="*/ 4883326 w 4992864"/>
              <a:gd name="connsiteY105" fmla="*/ 5186362 h 6858000"/>
              <a:gd name="connsiteX106" fmla="*/ 4865864 w 4992864"/>
              <a:gd name="connsiteY106" fmla="*/ 5226050 h 6858000"/>
              <a:gd name="connsiteX107" fmla="*/ 4848401 w 4992864"/>
              <a:gd name="connsiteY107" fmla="*/ 5268912 h 6858000"/>
              <a:gd name="connsiteX108" fmla="*/ 4834114 w 4992864"/>
              <a:gd name="connsiteY108" fmla="*/ 5313362 h 6858000"/>
              <a:gd name="connsiteX109" fmla="*/ 4824589 w 4992864"/>
              <a:gd name="connsiteY109" fmla="*/ 5365750 h 6858000"/>
              <a:gd name="connsiteX110" fmla="*/ 4815064 w 4992864"/>
              <a:gd name="connsiteY110" fmla="*/ 5426075 h 6858000"/>
              <a:gd name="connsiteX111" fmla="*/ 4813476 w 4992864"/>
              <a:gd name="connsiteY111" fmla="*/ 5494337 h 6858000"/>
              <a:gd name="connsiteX112" fmla="*/ 4815064 w 4992864"/>
              <a:gd name="connsiteY112" fmla="*/ 5562600 h 6858000"/>
              <a:gd name="connsiteX113" fmla="*/ 4824589 w 4992864"/>
              <a:gd name="connsiteY113" fmla="*/ 5622925 h 6858000"/>
              <a:gd name="connsiteX114" fmla="*/ 4834114 w 4992864"/>
              <a:gd name="connsiteY114" fmla="*/ 5675312 h 6858000"/>
              <a:gd name="connsiteX115" fmla="*/ 4848401 w 4992864"/>
              <a:gd name="connsiteY115" fmla="*/ 5721350 h 6858000"/>
              <a:gd name="connsiteX116" fmla="*/ 4865864 w 4992864"/>
              <a:gd name="connsiteY116" fmla="*/ 5762625 h 6858000"/>
              <a:gd name="connsiteX117" fmla="*/ 4883326 w 4992864"/>
              <a:gd name="connsiteY117" fmla="*/ 5802312 h 6858000"/>
              <a:gd name="connsiteX118" fmla="*/ 4902376 w 4992864"/>
              <a:gd name="connsiteY118" fmla="*/ 5840412 h 6858000"/>
              <a:gd name="connsiteX119" fmla="*/ 4921426 w 4992864"/>
              <a:gd name="connsiteY119" fmla="*/ 5876925 h 6858000"/>
              <a:gd name="connsiteX120" fmla="*/ 4940476 w 4992864"/>
              <a:gd name="connsiteY120" fmla="*/ 5915025 h 6858000"/>
              <a:gd name="connsiteX121" fmla="*/ 4956351 w 4992864"/>
              <a:gd name="connsiteY121" fmla="*/ 5956300 h 6858000"/>
              <a:gd name="connsiteX122" fmla="*/ 4970639 w 4992864"/>
              <a:gd name="connsiteY122" fmla="*/ 6003925 h 6858000"/>
              <a:gd name="connsiteX123" fmla="*/ 4981751 w 4992864"/>
              <a:gd name="connsiteY123" fmla="*/ 6056312 h 6858000"/>
              <a:gd name="connsiteX124" fmla="*/ 4989689 w 4992864"/>
              <a:gd name="connsiteY124" fmla="*/ 6113462 h 6858000"/>
              <a:gd name="connsiteX125" fmla="*/ 4992864 w 4992864"/>
              <a:gd name="connsiteY125" fmla="*/ 6183312 h 6858000"/>
              <a:gd name="connsiteX126" fmla="*/ 4989689 w 4992864"/>
              <a:gd name="connsiteY126" fmla="*/ 6251575 h 6858000"/>
              <a:gd name="connsiteX127" fmla="*/ 4981751 w 4992864"/>
              <a:gd name="connsiteY127" fmla="*/ 6311900 h 6858000"/>
              <a:gd name="connsiteX128" fmla="*/ 4970639 w 4992864"/>
              <a:gd name="connsiteY128" fmla="*/ 6361112 h 6858000"/>
              <a:gd name="connsiteX129" fmla="*/ 4956351 w 4992864"/>
              <a:gd name="connsiteY129" fmla="*/ 6407150 h 6858000"/>
              <a:gd name="connsiteX130" fmla="*/ 4940476 w 4992864"/>
              <a:gd name="connsiteY130" fmla="*/ 6448425 h 6858000"/>
              <a:gd name="connsiteX131" fmla="*/ 4923014 w 4992864"/>
              <a:gd name="connsiteY131" fmla="*/ 6488112 h 6858000"/>
              <a:gd name="connsiteX132" fmla="*/ 4905551 w 4992864"/>
              <a:gd name="connsiteY132" fmla="*/ 6523037 h 6858000"/>
              <a:gd name="connsiteX133" fmla="*/ 4886501 w 4992864"/>
              <a:gd name="connsiteY133" fmla="*/ 6561137 h 6858000"/>
              <a:gd name="connsiteX134" fmla="*/ 4867451 w 4992864"/>
              <a:gd name="connsiteY134" fmla="*/ 6597650 h 6858000"/>
              <a:gd name="connsiteX135" fmla="*/ 4851576 w 4992864"/>
              <a:gd name="connsiteY135" fmla="*/ 6640512 h 6858000"/>
              <a:gd name="connsiteX136" fmla="*/ 4835701 w 4992864"/>
              <a:gd name="connsiteY136" fmla="*/ 6683375 h 6858000"/>
              <a:gd name="connsiteX137" fmla="*/ 4826176 w 4992864"/>
              <a:gd name="connsiteY137" fmla="*/ 6735762 h 6858000"/>
              <a:gd name="connsiteX138" fmla="*/ 4818239 w 4992864"/>
              <a:gd name="connsiteY138" fmla="*/ 6791325 h 6858000"/>
              <a:gd name="connsiteX139" fmla="*/ 4813476 w 4992864"/>
              <a:gd name="connsiteY139" fmla="*/ 6858000 h 6858000"/>
              <a:gd name="connsiteX140" fmla="*/ 0 w 499286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992864" h="6858000">
                <a:moveTo>
                  <a:pt x="0" y="0"/>
                </a:moveTo>
                <a:lnTo>
                  <a:pt x="4813476" y="0"/>
                </a:lnTo>
                <a:lnTo>
                  <a:pt x="4818239" y="66675"/>
                </a:lnTo>
                <a:lnTo>
                  <a:pt x="4826176" y="122237"/>
                </a:lnTo>
                <a:lnTo>
                  <a:pt x="4835701" y="174625"/>
                </a:lnTo>
                <a:lnTo>
                  <a:pt x="4851576" y="217487"/>
                </a:lnTo>
                <a:lnTo>
                  <a:pt x="4867451" y="260350"/>
                </a:lnTo>
                <a:lnTo>
                  <a:pt x="4886501" y="296862"/>
                </a:lnTo>
                <a:lnTo>
                  <a:pt x="4905551" y="334962"/>
                </a:lnTo>
                <a:lnTo>
                  <a:pt x="4923014" y="369887"/>
                </a:lnTo>
                <a:lnTo>
                  <a:pt x="4940476" y="409575"/>
                </a:lnTo>
                <a:lnTo>
                  <a:pt x="4956351" y="450850"/>
                </a:lnTo>
                <a:lnTo>
                  <a:pt x="4970639" y="496887"/>
                </a:lnTo>
                <a:lnTo>
                  <a:pt x="4981751" y="546100"/>
                </a:lnTo>
                <a:lnTo>
                  <a:pt x="4989689" y="606425"/>
                </a:lnTo>
                <a:lnTo>
                  <a:pt x="4992864" y="673100"/>
                </a:lnTo>
                <a:lnTo>
                  <a:pt x="4989689" y="744537"/>
                </a:lnTo>
                <a:lnTo>
                  <a:pt x="4981751" y="801687"/>
                </a:lnTo>
                <a:lnTo>
                  <a:pt x="4970639" y="854075"/>
                </a:lnTo>
                <a:lnTo>
                  <a:pt x="4956351" y="901700"/>
                </a:lnTo>
                <a:lnTo>
                  <a:pt x="4940476" y="942975"/>
                </a:lnTo>
                <a:lnTo>
                  <a:pt x="4921426" y="981075"/>
                </a:lnTo>
                <a:lnTo>
                  <a:pt x="4902376" y="1017587"/>
                </a:lnTo>
                <a:lnTo>
                  <a:pt x="4883326" y="1055687"/>
                </a:lnTo>
                <a:lnTo>
                  <a:pt x="4865864" y="1095375"/>
                </a:lnTo>
                <a:lnTo>
                  <a:pt x="4848401" y="1136650"/>
                </a:lnTo>
                <a:lnTo>
                  <a:pt x="4834114" y="1182687"/>
                </a:lnTo>
                <a:lnTo>
                  <a:pt x="4824589" y="1235075"/>
                </a:lnTo>
                <a:lnTo>
                  <a:pt x="4815064" y="1295400"/>
                </a:lnTo>
                <a:lnTo>
                  <a:pt x="4813476" y="1363662"/>
                </a:lnTo>
                <a:lnTo>
                  <a:pt x="4815064" y="1431925"/>
                </a:lnTo>
                <a:lnTo>
                  <a:pt x="4824589" y="1492250"/>
                </a:lnTo>
                <a:lnTo>
                  <a:pt x="4834114" y="1544637"/>
                </a:lnTo>
                <a:lnTo>
                  <a:pt x="4848401" y="1589087"/>
                </a:lnTo>
                <a:lnTo>
                  <a:pt x="4865864" y="1631950"/>
                </a:lnTo>
                <a:lnTo>
                  <a:pt x="4883326" y="1671637"/>
                </a:lnTo>
                <a:lnTo>
                  <a:pt x="4902376" y="1708150"/>
                </a:lnTo>
                <a:lnTo>
                  <a:pt x="4921426" y="1743075"/>
                </a:lnTo>
                <a:lnTo>
                  <a:pt x="4940476" y="1782762"/>
                </a:lnTo>
                <a:lnTo>
                  <a:pt x="4956351" y="1824037"/>
                </a:lnTo>
                <a:lnTo>
                  <a:pt x="4970639" y="1870075"/>
                </a:lnTo>
                <a:lnTo>
                  <a:pt x="4981751" y="1922462"/>
                </a:lnTo>
                <a:lnTo>
                  <a:pt x="4989689" y="1982787"/>
                </a:lnTo>
                <a:lnTo>
                  <a:pt x="4992864" y="2051050"/>
                </a:lnTo>
                <a:lnTo>
                  <a:pt x="4989689" y="2119312"/>
                </a:lnTo>
                <a:lnTo>
                  <a:pt x="4981751" y="2179637"/>
                </a:lnTo>
                <a:lnTo>
                  <a:pt x="4970639" y="2232025"/>
                </a:lnTo>
                <a:lnTo>
                  <a:pt x="4956351" y="2278062"/>
                </a:lnTo>
                <a:lnTo>
                  <a:pt x="4940476" y="2319337"/>
                </a:lnTo>
                <a:lnTo>
                  <a:pt x="4921426" y="2359025"/>
                </a:lnTo>
                <a:lnTo>
                  <a:pt x="4902376" y="2395537"/>
                </a:lnTo>
                <a:lnTo>
                  <a:pt x="4883326" y="2433637"/>
                </a:lnTo>
                <a:lnTo>
                  <a:pt x="4865864" y="2471737"/>
                </a:lnTo>
                <a:lnTo>
                  <a:pt x="4848401" y="2513012"/>
                </a:lnTo>
                <a:lnTo>
                  <a:pt x="4834114" y="2560637"/>
                </a:lnTo>
                <a:lnTo>
                  <a:pt x="4824589" y="2613025"/>
                </a:lnTo>
                <a:lnTo>
                  <a:pt x="4815064" y="2671762"/>
                </a:lnTo>
                <a:lnTo>
                  <a:pt x="4813476" y="2741612"/>
                </a:lnTo>
                <a:lnTo>
                  <a:pt x="4815064" y="2809875"/>
                </a:lnTo>
                <a:lnTo>
                  <a:pt x="4824589" y="2868612"/>
                </a:lnTo>
                <a:lnTo>
                  <a:pt x="4834114" y="2922587"/>
                </a:lnTo>
                <a:lnTo>
                  <a:pt x="4848401" y="2967037"/>
                </a:lnTo>
                <a:lnTo>
                  <a:pt x="4865864" y="3009900"/>
                </a:lnTo>
                <a:lnTo>
                  <a:pt x="4883326" y="3046412"/>
                </a:lnTo>
                <a:lnTo>
                  <a:pt x="4902376" y="3084512"/>
                </a:lnTo>
                <a:lnTo>
                  <a:pt x="4921426" y="3121025"/>
                </a:lnTo>
                <a:lnTo>
                  <a:pt x="4940476" y="3160712"/>
                </a:lnTo>
                <a:lnTo>
                  <a:pt x="4956351" y="3201987"/>
                </a:lnTo>
                <a:lnTo>
                  <a:pt x="4970639" y="3248025"/>
                </a:lnTo>
                <a:lnTo>
                  <a:pt x="4981751" y="3300412"/>
                </a:lnTo>
                <a:lnTo>
                  <a:pt x="4989689" y="3360737"/>
                </a:lnTo>
                <a:lnTo>
                  <a:pt x="4992864" y="3427412"/>
                </a:lnTo>
                <a:lnTo>
                  <a:pt x="4989689" y="3497262"/>
                </a:lnTo>
                <a:lnTo>
                  <a:pt x="4981751" y="3557587"/>
                </a:lnTo>
                <a:lnTo>
                  <a:pt x="4970639" y="3609975"/>
                </a:lnTo>
                <a:lnTo>
                  <a:pt x="4956351" y="3656012"/>
                </a:lnTo>
                <a:lnTo>
                  <a:pt x="4940476" y="3697287"/>
                </a:lnTo>
                <a:lnTo>
                  <a:pt x="4921426" y="3736975"/>
                </a:lnTo>
                <a:lnTo>
                  <a:pt x="4883326" y="3811587"/>
                </a:lnTo>
                <a:lnTo>
                  <a:pt x="4865864" y="3848100"/>
                </a:lnTo>
                <a:lnTo>
                  <a:pt x="4848401" y="3890962"/>
                </a:lnTo>
                <a:lnTo>
                  <a:pt x="4834114" y="3935412"/>
                </a:lnTo>
                <a:lnTo>
                  <a:pt x="4824589" y="3987800"/>
                </a:lnTo>
                <a:lnTo>
                  <a:pt x="4815064" y="4048125"/>
                </a:lnTo>
                <a:lnTo>
                  <a:pt x="4813476" y="4116387"/>
                </a:lnTo>
                <a:lnTo>
                  <a:pt x="4815064" y="4186237"/>
                </a:lnTo>
                <a:lnTo>
                  <a:pt x="4824589" y="4244975"/>
                </a:lnTo>
                <a:lnTo>
                  <a:pt x="4834114" y="4297362"/>
                </a:lnTo>
                <a:lnTo>
                  <a:pt x="4848401" y="4343400"/>
                </a:lnTo>
                <a:lnTo>
                  <a:pt x="4865864" y="4386262"/>
                </a:lnTo>
                <a:lnTo>
                  <a:pt x="4883326" y="4424362"/>
                </a:lnTo>
                <a:lnTo>
                  <a:pt x="4921426" y="4498975"/>
                </a:lnTo>
                <a:lnTo>
                  <a:pt x="4940476" y="4537075"/>
                </a:lnTo>
                <a:lnTo>
                  <a:pt x="4956351" y="4579937"/>
                </a:lnTo>
                <a:lnTo>
                  <a:pt x="4970639" y="4625975"/>
                </a:lnTo>
                <a:lnTo>
                  <a:pt x="4981751" y="4678362"/>
                </a:lnTo>
                <a:lnTo>
                  <a:pt x="4989689" y="4738687"/>
                </a:lnTo>
                <a:lnTo>
                  <a:pt x="4992864" y="4806950"/>
                </a:lnTo>
                <a:lnTo>
                  <a:pt x="4989689" y="4875212"/>
                </a:lnTo>
                <a:lnTo>
                  <a:pt x="4981751" y="4935537"/>
                </a:lnTo>
                <a:lnTo>
                  <a:pt x="4970639" y="4987925"/>
                </a:lnTo>
                <a:lnTo>
                  <a:pt x="4956351" y="5033962"/>
                </a:lnTo>
                <a:lnTo>
                  <a:pt x="4940476" y="5075237"/>
                </a:lnTo>
                <a:lnTo>
                  <a:pt x="4921426" y="5114925"/>
                </a:lnTo>
                <a:lnTo>
                  <a:pt x="4902376" y="5149850"/>
                </a:lnTo>
                <a:lnTo>
                  <a:pt x="4883326" y="5186362"/>
                </a:lnTo>
                <a:lnTo>
                  <a:pt x="4865864" y="5226050"/>
                </a:lnTo>
                <a:lnTo>
                  <a:pt x="4848401" y="5268912"/>
                </a:lnTo>
                <a:lnTo>
                  <a:pt x="4834114" y="5313362"/>
                </a:lnTo>
                <a:lnTo>
                  <a:pt x="4824589" y="5365750"/>
                </a:lnTo>
                <a:lnTo>
                  <a:pt x="4815064" y="5426075"/>
                </a:lnTo>
                <a:lnTo>
                  <a:pt x="4813476" y="5494337"/>
                </a:lnTo>
                <a:lnTo>
                  <a:pt x="4815064" y="5562600"/>
                </a:lnTo>
                <a:lnTo>
                  <a:pt x="4824589" y="5622925"/>
                </a:lnTo>
                <a:lnTo>
                  <a:pt x="4834114" y="5675312"/>
                </a:lnTo>
                <a:lnTo>
                  <a:pt x="4848401" y="5721350"/>
                </a:lnTo>
                <a:lnTo>
                  <a:pt x="4865864" y="5762625"/>
                </a:lnTo>
                <a:lnTo>
                  <a:pt x="4883326" y="5802312"/>
                </a:lnTo>
                <a:lnTo>
                  <a:pt x="4902376" y="5840412"/>
                </a:lnTo>
                <a:lnTo>
                  <a:pt x="4921426" y="5876925"/>
                </a:lnTo>
                <a:lnTo>
                  <a:pt x="4940476" y="5915025"/>
                </a:lnTo>
                <a:lnTo>
                  <a:pt x="4956351" y="5956300"/>
                </a:lnTo>
                <a:lnTo>
                  <a:pt x="4970639" y="6003925"/>
                </a:lnTo>
                <a:lnTo>
                  <a:pt x="4981751" y="6056312"/>
                </a:lnTo>
                <a:lnTo>
                  <a:pt x="4989689" y="6113462"/>
                </a:lnTo>
                <a:lnTo>
                  <a:pt x="4992864" y="6183312"/>
                </a:lnTo>
                <a:lnTo>
                  <a:pt x="4989689" y="6251575"/>
                </a:lnTo>
                <a:lnTo>
                  <a:pt x="4981751" y="6311900"/>
                </a:lnTo>
                <a:lnTo>
                  <a:pt x="4970639" y="6361112"/>
                </a:lnTo>
                <a:lnTo>
                  <a:pt x="4956351" y="6407150"/>
                </a:lnTo>
                <a:lnTo>
                  <a:pt x="4940476" y="6448425"/>
                </a:lnTo>
                <a:lnTo>
                  <a:pt x="4923014" y="6488112"/>
                </a:lnTo>
                <a:lnTo>
                  <a:pt x="4905551" y="6523037"/>
                </a:lnTo>
                <a:lnTo>
                  <a:pt x="4886501" y="6561137"/>
                </a:lnTo>
                <a:lnTo>
                  <a:pt x="4867451" y="6597650"/>
                </a:lnTo>
                <a:lnTo>
                  <a:pt x="4851576" y="6640512"/>
                </a:lnTo>
                <a:lnTo>
                  <a:pt x="4835701" y="6683375"/>
                </a:lnTo>
                <a:lnTo>
                  <a:pt x="4826176" y="6735762"/>
                </a:lnTo>
                <a:lnTo>
                  <a:pt x="4818239" y="6791325"/>
                </a:lnTo>
                <a:lnTo>
                  <a:pt x="4813476" y="6858000"/>
                </a:lnTo>
                <a:lnTo>
                  <a:pt x="0" y="6858000"/>
                </a:lnTo>
                <a:close/>
              </a:path>
            </a:pathLst>
          </a:custGeom>
          <a:solidFill>
            <a:schemeClr val="accent1"/>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07FE601A-3626-DA1F-CEDE-1725268D5BA2}"/>
              </a:ext>
            </a:extLst>
          </p:cNvPr>
          <p:cNvSpPr>
            <a:spLocks noGrp="1"/>
          </p:cNvSpPr>
          <p:nvPr>
            <p:ph type="title"/>
          </p:nvPr>
        </p:nvSpPr>
        <p:spPr>
          <a:xfrm>
            <a:off x="-1" y="548214"/>
            <a:ext cx="4695443" cy="4374850"/>
          </a:xfrm>
        </p:spPr>
        <p:txBody>
          <a:bodyPr vert="horz" lIns="91440" tIns="45720" rIns="91440" bIns="45720" rtlCol="0" anchor="ctr">
            <a:normAutofit/>
          </a:bodyPr>
          <a:lstStyle/>
          <a:p>
            <a:pPr algn="ctr"/>
            <a:r>
              <a:rPr lang="en-US" sz="4400" spc="800" dirty="0">
                <a:solidFill>
                  <a:srgbClr val="2A1A00"/>
                </a:solidFill>
              </a:rPr>
              <a:t>La Nivéole primeur</a:t>
            </a:r>
            <a:br>
              <a:rPr lang="en-US" sz="4400" spc="800" dirty="0">
                <a:solidFill>
                  <a:srgbClr val="2A1A00"/>
                </a:solidFill>
              </a:rPr>
            </a:br>
            <a:r>
              <a:rPr lang="en-US" sz="4400" spc="800" dirty="0" err="1">
                <a:solidFill>
                  <a:srgbClr val="2A1A00"/>
                </a:solidFill>
              </a:rPr>
              <a:t>C’est</a:t>
            </a:r>
            <a:r>
              <a:rPr lang="en-US" sz="4400" spc="800" dirty="0">
                <a:solidFill>
                  <a:srgbClr val="2A1A00"/>
                </a:solidFill>
              </a:rPr>
              <a:t> déjà </a:t>
            </a:r>
            <a:r>
              <a:rPr lang="en-US" sz="4400" spc="800" dirty="0" err="1">
                <a:solidFill>
                  <a:srgbClr val="2A1A00"/>
                </a:solidFill>
              </a:rPr>
              <a:t>intérressant</a:t>
            </a:r>
            <a:endParaRPr lang="en-US" sz="4400" spc="800" dirty="0">
              <a:solidFill>
                <a:srgbClr val="2A1A00"/>
              </a:solidFill>
            </a:endParaRPr>
          </a:p>
        </p:txBody>
      </p:sp>
      <p:pic>
        <p:nvPicPr>
          <p:cNvPr id="8" name="Image 7">
            <a:extLst>
              <a:ext uri="{FF2B5EF4-FFF2-40B4-BE49-F238E27FC236}">
                <a16:creationId xmlns:a16="http://schemas.microsoft.com/office/drawing/2014/main" id="{1DCFB2FD-2278-0D76-96B9-5AE52979D55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78347" y="912923"/>
            <a:ext cx="6220332" cy="4665249"/>
          </a:xfrm>
          <a:prstGeom prst="rect">
            <a:avLst/>
          </a:prstGeom>
        </p:spPr>
      </p:pic>
    </p:spTree>
    <p:extLst>
      <p:ext uri="{BB962C8B-B14F-4D97-AF65-F5344CB8AC3E}">
        <p14:creationId xmlns:p14="http://schemas.microsoft.com/office/powerpoint/2010/main" val="7203751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7C9A4E-BED7-F3D4-196E-C8D93B1E6C4D}"/>
              </a:ext>
            </a:extLst>
          </p:cNvPr>
          <p:cNvSpPr>
            <a:spLocks noGrp="1"/>
          </p:cNvSpPr>
          <p:nvPr>
            <p:ph type="title"/>
          </p:nvPr>
        </p:nvSpPr>
        <p:spPr>
          <a:xfrm>
            <a:off x="9772646" y="1936868"/>
            <a:ext cx="2343153" cy="2978032"/>
          </a:xfrm>
        </p:spPr>
        <p:txBody>
          <a:bodyPr>
            <a:normAutofit fontScale="90000"/>
          </a:bodyPr>
          <a:lstStyle/>
          <a:p>
            <a:pPr algn="ctr"/>
            <a:r>
              <a:rPr lang="fr-FR" dirty="0"/>
              <a:t>L’air cloche</a:t>
            </a:r>
            <a:br>
              <a:rPr lang="fr-FR" dirty="0"/>
            </a:br>
            <a:r>
              <a:rPr lang="fr-FR" dirty="0"/>
              <a:t>de la nivéole</a:t>
            </a:r>
          </a:p>
        </p:txBody>
      </p:sp>
      <p:pic>
        <p:nvPicPr>
          <p:cNvPr id="4" name="Image 3">
            <a:extLst>
              <a:ext uri="{FF2B5EF4-FFF2-40B4-BE49-F238E27FC236}">
                <a16:creationId xmlns:a16="http://schemas.microsoft.com/office/drawing/2014/main" id="{0908566D-8644-412B-1F32-FFBECBF0BB0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200" y="0"/>
            <a:ext cx="4848225" cy="3636169"/>
          </a:xfrm>
          <a:prstGeom prst="rect">
            <a:avLst/>
          </a:prstGeom>
        </p:spPr>
      </p:pic>
      <p:pic>
        <p:nvPicPr>
          <p:cNvPr id="12" name="Image 11">
            <a:extLst>
              <a:ext uri="{FF2B5EF4-FFF2-40B4-BE49-F238E27FC236}">
                <a16:creationId xmlns:a16="http://schemas.microsoft.com/office/drawing/2014/main" id="{DDE0806D-83B1-2AFB-AC60-B1AB6883405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24426" y="0"/>
            <a:ext cx="4848226" cy="3636169"/>
          </a:xfrm>
          <a:prstGeom prst="rect">
            <a:avLst/>
          </a:prstGeom>
        </p:spPr>
      </p:pic>
      <p:pic>
        <p:nvPicPr>
          <p:cNvPr id="16" name="Image 15">
            <a:extLst>
              <a:ext uri="{FF2B5EF4-FFF2-40B4-BE49-F238E27FC236}">
                <a16:creationId xmlns:a16="http://schemas.microsoft.com/office/drawing/2014/main" id="{33DF3CE9-F640-6CB4-1E2F-42B414439EB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199" y="3636169"/>
            <a:ext cx="4848225" cy="3307556"/>
          </a:xfrm>
          <a:prstGeom prst="rect">
            <a:avLst/>
          </a:prstGeom>
        </p:spPr>
      </p:pic>
      <p:pic>
        <p:nvPicPr>
          <p:cNvPr id="28" name="Image 27">
            <a:extLst>
              <a:ext uri="{FF2B5EF4-FFF2-40B4-BE49-F238E27FC236}">
                <a16:creationId xmlns:a16="http://schemas.microsoft.com/office/drawing/2014/main" id="{89254EA7-F757-A112-FD19-97256EE42C9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924423" y="3486150"/>
            <a:ext cx="4848225" cy="3457575"/>
          </a:xfrm>
          <a:prstGeom prst="rect">
            <a:avLst/>
          </a:prstGeom>
        </p:spPr>
      </p:pic>
    </p:spTree>
    <p:extLst>
      <p:ext uri="{BB962C8B-B14F-4D97-AF65-F5344CB8AC3E}">
        <p14:creationId xmlns:p14="http://schemas.microsoft.com/office/powerpoint/2010/main" val="10701183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0E6FD24-FC15-4419-B4F8-87A6F572CC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BFD5DC8F-912B-5C7C-F4D9-63450B18D429}"/>
              </a:ext>
            </a:extLst>
          </p:cNvPr>
          <p:cNvSpPr>
            <a:spLocks noGrp="1"/>
          </p:cNvSpPr>
          <p:nvPr>
            <p:ph type="ctrTitle"/>
          </p:nvPr>
        </p:nvSpPr>
        <p:spPr>
          <a:xfrm>
            <a:off x="5799184" y="1098388"/>
            <a:ext cx="6035040" cy="4394988"/>
          </a:xfrm>
        </p:spPr>
        <p:txBody>
          <a:bodyPr>
            <a:normAutofit/>
          </a:bodyPr>
          <a:lstStyle/>
          <a:p>
            <a:r>
              <a:rPr lang="fr-FR" sz="8000" dirty="0"/>
              <a:t>Le mime Meursault</a:t>
            </a:r>
          </a:p>
        </p:txBody>
      </p:sp>
      <p:pic>
        <p:nvPicPr>
          <p:cNvPr id="5" name="Image 4">
            <a:extLst>
              <a:ext uri="{FF2B5EF4-FFF2-40B4-BE49-F238E27FC236}">
                <a16:creationId xmlns:a16="http://schemas.microsoft.com/office/drawing/2014/main" id="{A3874A69-BC23-2465-55A8-36FC4D36D377}"/>
              </a:ext>
            </a:extLst>
          </p:cNvPr>
          <p:cNvPicPr>
            <a:picLocks noChangeAspect="1"/>
          </p:cNvPicPr>
          <p:nvPr/>
        </p:nvPicPr>
        <p:blipFill>
          <a:blip r:embed="rId2" cstate="email">
            <a:extLst>
              <a:ext uri="{28A0092B-C50C-407E-A947-70E740481C1C}">
                <a14:useLocalDpi xmlns:a14="http://schemas.microsoft.com/office/drawing/2010/main"/>
              </a:ext>
            </a:extLst>
          </a:blip>
          <a:srcRect t="8310" r="-3" b="17674"/>
          <a:stretch>
            <a:fillRect/>
          </a:stretch>
        </p:blipFill>
        <p:spPr>
          <a:xfrm>
            <a:off x="211015" y="762000"/>
            <a:ext cx="4994031" cy="4911969"/>
          </a:xfrm>
          <a:prstGeom prst="rect">
            <a:avLst/>
          </a:prstGeom>
        </p:spPr>
      </p:pic>
      <p:sp>
        <p:nvSpPr>
          <p:cNvPr id="12" name="Freeform 14">
            <a:extLst>
              <a:ext uri="{FF2B5EF4-FFF2-40B4-BE49-F238E27FC236}">
                <a16:creationId xmlns:a16="http://schemas.microsoft.com/office/drawing/2014/main" id="{F90D41EE-859E-4D0B-8464-D44C2B4D6E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0"/>
            <a:ext cx="5362575" cy="6858000"/>
          </a:xfrm>
          <a:custGeom>
            <a:avLst/>
            <a:gdLst>
              <a:gd name="connsiteX0" fmla="*/ 0 w 5362575"/>
              <a:gd name="connsiteY0" fmla="*/ 0 h 6858000"/>
              <a:gd name="connsiteX1" fmla="*/ 5362575 w 5362575"/>
              <a:gd name="connsiteY1" fmla="*/ 0 h 6858000"/>
              <a:gd name="connsiteX2" fmla="*/ 5362575 w 5362575"/>
              <a:gd name="connsiteY2" fmla="*/ 6858000 h 6858000"/>
              <a:gd name="connsiteX3" fmla="*/ 0 w 5362575"/>
              <a:gd name="connsiteY3" fmla="*/ 6858000 h 6858000"/>
              <a:gd name="connsiteX4" fmla="*/ 0 w 5362575"/>
              <a:gd name="connsiteY4" fmla="*/ 0 h 6858000"/>
              <a:gd name="connsiteX5" fmla="*/ 2681287 w 5362575"/>
              <a:gd name="connsiteY5" fmla="*/ 857250 h 6858000"/>
              <a:gd name="connsiteX6" fmla="*/ 2636249 w 5362575"/>
              <a:gd name="connsiteY6" fmla="*/ 861472 h 6858000"/>
              <a:gd name="connsiteX7" fmla="*/ 2592618 w 5362575"/>
              <a:gd name="connsiteY7" fmla="*/ 872732 h 6858000"/>
              <a:gd name="connsiteX8" fmla="*/ 2550395 w 5362575"/>
              <a:gd name="connsiteY8" fmla="*/ 889621 h 6858000"/>
              <a:gd name="connsiteX9" fmla="*/ 2506764 w 5362575"/>
              <a:gd name="connsiteY9" fmla="*/ 910733 h 6858000"/>
              <a:gd name="connsiteX10" fmla="*/ 2465948 w 5362575"/>
              <a:gd name="connsiteY10" fmla="*/ 934660 h 6858000"/>
              <a:gd name="connsiteX11" fmla="*/ 2423725 w 5362575"/>
              <a:gd name="connsiteY11" fmla="*/ 959994 h 6858000"/>
              <a:gd name="connsiteX12" fmla="*/ 2381501 w 5362575"/>
              <a:gd name="connsiteY12" fmla="*/ 982513 h 6858000"/>
              <a:gd name="connsiteX13" fmla="*/ 2339278 w 5362575"/>
              <a:gd name="connsiteY13" fmla="*/ 1005032 h 6858000"/>
              <a:gd name="connsiteX14" fmla="*/ 2297055 w 5362575"/>
              <a:gd name="connsiteY14" fmla="*/ 1021921 h 6858000"/>
              <a:gd name="connsiteX15" fmla="*/ 2253424 w 5362575"/>
              <a:gd name="connsiteY15" fmla="*/ 1033181 h 6858000"/>
              <a:gd name="connsiteX16" fmla="*/ 2209793 w 5362575"/>
              <a:gd name="connsiteY16" fmla="*/ 1038811 h 6858000"/>
              <a:gd name="connsiteX17" fmla="*/ 2163347 w 5362575"/>
              <a:gd name="connsiteY17" fmla="*/ 1038811 h 6858000"/>
              <a:gd name="connsiteX18" fmla="*/ 2115494 w 5362575"/>
              <a:gd name="connsiteY18" fmla="*/ 1035996 h 6858000"/>
              <a:gd name="connsiteX19" fmla="*/ 2067641 w 5362575"/>
              <a:gd name="connsiteY19" fmla="*/ 1030366 h 6858000"/>
              <a:gd name="connsiteX20" fmla="*/ 2019788 w 5362575"/>
              <a:gd name="connsiteY20" fmla="*/ 1023329 h 6858000"/>
              <a:gd name="connsiteX21" fmla="*/ 1971934 w 5362575"/>
              <a:gd name="connsiteY21" fmla="*/ 1017699 h 6858000"/>
              <a:gd name="connsiteX22" fmla="*/ 1924081 w 5362575"/>
              <a:gd name="connsiteY22" fmla="*/ 1013477 h 6858000"/>
              <a:gd name="connsiteX23" fmla="*/ 1879043 w 5362575"/>
              <a:gd name="connsiteY23" fmla="*/ 1014884 h 6858000"/>
              <a:gd name="connsiteX24" fmla="*/ 1835412 w 5362575"/>
              <a:gd name="connsiteY24" fmla="*/ 1020514 h 6858000"/>
              <a:gd name="connsiteX25" fmla="*/ 1793189 w 5362575"/>
              <a:gd name="connsiteY25" fmla="*/ 1033181 h 6858000"/>
              <a:gd name="connsiteX26" fmla="*/ 1758003 w 5362575"/>
              <a:gd name="connsiteY26" fmla="*/ 1051478 h 6858000"/>
              <a:gd name="connsiteX27" fmla="*/ 1724224 w 5362575"/>
              <a:gd name="connsiteY27" fmla="*/ 1075404 h 6858000"/>
              <a:gd name="connsiteX28" fmla="*/ 1694668 w 5362575"/>
              <a:gd name="connsiteY28" fmla="*/ 1103553 h 6858000"/>
              <a:gd name="connsiteX29" fmla="*/ 1665111 w 5362575"/>
              <a:gd name="connsiteY29" fmla="*/ 1135924 h 6858000"/>
              <a:gd name="connsiteX30" fmla="*/ 1638370 w 5362575"/>
              <a:gd name="connsiteY30" fmla="*/ 1169703 h 6858000"/>
              <a:gd name="connsiteX31" fmla="*/ 1611628 w 5362575"/>
              <a:gd name="connsiteY31" fmla="*/ 1204889 h 6858000"/>
              <a:gd name="connsiteX32" fmla="*/ 1584887 w 5362575"/>
              <a:gd name="connsiteY32" fmla="*/ 1240075 h 6858000"/>
              <a:gd name="connsiteX33" fmla="*/ 1558145 w 5362575"/>
              <a:gd name="connsiteY33" fmla="*/ 1273854 h 6858000"/>
              <a:gd name="connsiteX34" fmla="*/ 1529996 w 5362575"/>
              <a:gd name="connsiteY34" fmla="*/ 1306225 h 6858000"/>
              <a:gd name="connsiteX35" fmla="*/ 1497625 w 5362575"/>
              <a:gd name="connsiteY35" fmla="*/ 1334374 h 6858000"/>
              <a:gd name="connsiteX36" fmla="*/ 1466661 w 5362575"/>
              <a:gd name="connsiteY36" fmla="*/ 1359708 h 6858000"/>
              <a:gd name="connsiteX37" fmla="*/ 1431475 w 5362575"/>
              <a:gd name="connsiteY37" fmla="*/ 1379412 h 6858000"/>
              <a:gd name="connsiteX38" fmla="*/ 1393474 w 5362575"/>
              <a:gd name="connsiteY38" fmla="*/ 1396302 h 6858000"/>
              <a:gd name="connsiteX39" fmla="*/ 1352658 w 5362575"/>
              <a:gd name="connsiteY39" fmla="*/ 1410376 h 6858000"/>
              <a:gd name="connsiteX40" fmla="*/ 1310435 w 5362575"/>
              <a:gd name="connsiteY40" fmla="*/ 1423043 h 6858000"/>
              <a:gd name="connsiteX41" fmla="*/ 1268212 w 5362575"/>
              <a:gd name="connsiteY41" fmla="*/ 1434303 h 6858000"/>
              <a:gd name="connsiteX42" fmla="*/ 1224581 w 5362575"/>
              <a:gd name="connsiteY42" fmla="*/ 1445562 h 6858000"/>
              <a:gd name="connsiteX43" fmla="*/ 1183765 w 5362575"/>
              <a:gd name="connsiteY43" fmla="*/ 1458229 h 6858000"/>
              <a:gd name="connsiteX44" fmla="*/ 1142949 w 5362575"/>
              <a:gd name="connsiteY44" fmla="*/ 1472304 h 6858000"/>
              <a:gd name="connsiteX45" fmla="*/ 1104948 w 5362575"/>
              <a:gd name="connsiteY45" fmla="*/ 1489193 h 6858000"/>
              <a:gd name="connsiteX46" fmla="*/ 1071169 w 5362575"/>
              <a:gd name="connsiteY46" fmla="*/ 1510305 h 6858000"/>
              <a:gd name="connsiteX47" fmla="*/ 1040205 w 5362575"/>
              <a:gd name="connsiteY47" fmla="*/ 1535639 h 6858000"/>
              <a:gd name="connsiteX48" fmla="*/ 1014871 w 5362575"/>
              <a:gd name="connsiteY48" fmla="*/ 1566603 h 6858000"/>
              <a:gd name="connsiteX49" fmla="*/ 993760 w 5362575"/>
              <a:gd name="connsiteY49" fmla="*/ 1600381 h 6858000"/>
              <a:gd name="connsiteX50" fmla="*/ 976870 w 5362575"/>
              <a:gd name="connsiteY50" fmla="*/ 1638382 h 6858000"/>
              <a:gd name="connsiteX51" fmla="*/ 962796 w 5362575"/>
              <a:gd name="connsiteY51" fmla="*/ 1679198 h 6858000"/>
              <a:gd name="connsiteX52" fmla="*/ 950129 w 5362575"/>
              <a:gd name="connsiteY52" fmla="*/ 1720014 h 6858000"/>
              <a:gd name="connsiteX53" fmla="*/ 938869 w 5362575"/>
              <a:gd name="connsiteY53" fmla="*/ 1763645 h 6858000"/>
              <a:gd name="connsiteX54" fmla="*/ 927610 w 5362575"/>
              <a:gd name="connsiteY54" fmla="*/ 1805868 h 6858000"/>
              <a:gd name="connsiteX55" fmla="*/ 914943 w 5362575"/>
              <a:gd name="connsiteY55" fmla="*/ 1848092 h 6858000"/>
              <a:gd name="connsiteX56" fmla="*/ 900868 w 5362575"/>
              <a:gd name="connsiteY56" fmla="*/ 1888908 h 6858000"/>
              <a:gd name="connsiteX57" fmla="*/ 883979 w 5362575"/>
              <a:gd name="connsiteY57" fmla="*/ 1926909 h 6858000"/>
              <a:gd name="connsiteX58" fmla="*/ 864275 w 5362575"/>
              <a:gd name="connsiteY58" fmla="*/ 1962095 h 6858000"/>
              <a:gd name="connsiteX59" fmla="*/ 838941 w 5362575"/>
              <a:gd name="connsiteY59" fmla="*/ 1993059 h 6858000"/>
              <a:gd name="connsiteX60" fmla="*/ 810792 w 5362575"/>
              <a:gd name="connsiteY60" fmla="*/ 2025430 h 6858000"/>
              <a:gd name="connsiteX61" fmla="*/ 778420 w 5362575"/>
              <a:gd name="connsiteY61" fmla="*/ 2053579 h 6858000"/>
              <a:gd name="connsiteX62" fmla="*/ 743234 w 5362575"/>
              <a:gd name="connsiteY62" fmla="*/ 2080320 h 6858000"/>
              <a:gd name="connsiteX63" fmla="*/ 708048 w 5362575"/>
              <a:gd name="connsiteY63" fmla="*/ 2107062 h 6858000"/>
              <a:gd name="connsiteX64" fmla="*/ 672862 w 5362575"/>
              <a:gd name="connsiteY64" fmla="*/ 2133803 h 6858000"/>
              <a:gd name="connsiteX65" fmla="*/ 639083 w 5362575"/>
              <a:gd name="connsiteY65" fmla="*/ 2160545 h 6858000"/>
              <a:gd name="connsiteX66" fmla="*/ 606712 w 5362575"/>
              <a:gd name="connsiteY66" fmla="*/ 2190101 h 6858000"/>
              <a:gd name="connsiteX67" fmla="*/ 578563 w 5362575"/>
              <a:gd name="connsiteY67" fmla="*/ 2219658 h 6858000"/>
              <a:gd name="connsiteX68" fmla="*/ 554637 w 5362575"/>
              <a:gd name="connsiteY68" fmla="*/ 2253436 h 6858000"/>
              <a:gd name="connsiteX69" fmla="*/ 536340 w 5362575"/>
              <a:gd name="connsiteY69" fmla="*/ 2288622 h 6858000"/>
              <a:gd name="connsiteX70" fmla="*/ 523673 w 5362575"/>
              <a:gd name="connsiteY70" fmla="*/ 2330846 h 6858000"/>
              <a:gd name="connsiteX71" fmla="*/ 518043 w 5362575"/>
              <a:gd name="connsiteY71" fmla="*/ 2374477 h 6858000"/>
              <a:gd name="connsiteX72" fmla="*/ 516635 w 5362575"/>
              <a:gd name="connsiteY72" fmla="*/ 2419515 h 6858000"/>
              <a:gd name="connsiteX73" fmla="*/ 520858 w 5362575"/>
              <a:gd name="connsiteY73" fmla="*/ 2467368 h 6858000"/>
              <a:gd name="connsiteX74" fmla="*/ 526488 w 5362575"/>
              <a:gd name="connsiteY74" fmla="*/ 2515221 h 6858000"/>
              <a:gd name="connsiteX75" fmla="*/ 533525 w 5362575"/>
              <a:gd name="connsiteY75" fmla="*/ 2563074 h 6858000"/>
              <a:gd name="connsiteX76" fmla="*/ 539155 w 5362575"/>
              <a:gd name="connsiteY76" fmla="*/ 2610927 h 6858000"/>
              <a:gd name="connsiteX77" fmla="*/ 541970 w 5362575"/>
              <a:gd name="connsiteY77" fmla="*/ 2658781 h 6858000"/>
              <a:gd name="connsiteX78" fmla="*/ 541970 w 5362575"/>
              <a:gd name="connsiteY78" fmla="*/ 2705226 h 6858000"/>
              <a:gd name="connsiteX79" fmla="*/ 536340 w 5362575"/>
              <a:gd name="connsiteY79" fmla="*/ 2748857 h 6858000"/>
              <a:gd name="connsiteX80" fmla="*/ 525080 w 5362575"/>
              <a:gd name="connsiteY80" fmla="*/ 2792488 h 6858000"/>
              <a:gd name="connsiteX81" fmla="*/ 508191 w 5362575"/>
              <a:gd name="connsiteY81" fmla="*/ 2833304 h 6858000"/>
              <a:gd name="connsiteX82" fmla="*/ 487079 w 5362575"/>
              <a:gd name="connsiteY82" fmla="*/ 2875527 h 6858000"/>
              <a:gd name="connsiteX83" fmla="*/ 463153 w 5362575"/>
              <a:gd name="connsiteY83" fmla="*/ 2917751 h 6858000"/>
              <a:gd name="connsiteX84" fmla="*/ 437819 w 5362575"/>
              <a:gd name="connsiteY84" fmla="*/ 2959974 h 6858000"/>
              <a:gd name="connsiteX85" fmla="*/ 413892 w 5362575"/>
              <a:gd name="connsiteY85" fmla="*/ 3000790 h 6858000"/>
              <a:gd name="connsiteX86" fmla="*/ 392780 w 5362575"/>
              <a:gd name="connsiteY86" fmla="*/ 3044421 h 6858000"/>
              <a:gd name="connsiteX87" fmla="*/ 375891 w 5362575"/>
              <a:gd name="connsiteY87" fmla="*/ 3086644 h 6858000"/>
              <a:gd name="connsiteX88" fmla="*/ 364631 w 5362575"/>
              <a:gd name="connsiteY88" fmla="*/ 3130275 h 6858000"/>
              <a:gd name="connsiteX89" fmla="*/ 360409 w 5362575"/>
              <a:gd name="connsiteY89" fmla="*/ 3175313 h 6858000"/>
              <a:gd name="connsiteX90" fmla="*/ 364631 w 5362575"/>
              <a:gd name="connsiteY90" fmla="*/ 3220351 h 6858000"/>
              <a:gd name="connsiteX91" fmla="*/ 375891 w 5362575"/>
              <a:gd name="connsiteY91" fmla="*/ 3263982 h 6858000"/>
              <a:gd name="connsiteX92" fmla="*/ 392780 w 5362575"/>
              <a:gd name="connsiteY92" fmla="*/ 3306206 h 6858000"/>
              <a:gd name="connsiteX93" fmla="*/ 413892 w 5362575"/>
              <a:gd name="connsiteY93" fmla="*/ 3349836 h 6858000"/>
              <a:gd name="connsiteX94" fmla="*/ 437819 w 5362575"/>
              <a:gd name="connsiteY94" fmla="*/ 3390652 h 6858000"/>
              <a:gd name="connsiteX95" fmla="*/ 463153 w 5362575"/>
              <a:gd name="connsiteY95" fmla="*/ 3432876 h 6858000"/>
              <a:gd name="connsiteX96" fmla="*/ 487079 w 5362575"/>
              <a:gd name="connsiteY96" fmla="*/ 3475099 h 6858000"/>
              <a:gd name="connsiteX97" fmla="*/ 508191 w 5362575"/>
              <a:gd name="connsiteY97" fmla="*/ 3517322 h 6858000"/>
              <a:gd name="connsiteX98" fmla="*/ 525080 w 5362575"/>
              <a:gd name="connsiteY98" fmla="*/ 3558138 h 6858000"/>
              <a:gd name="connsiteX99" fmla="*/ 536340 w 5362575"/>
              <a:gd name="connsiteY99" fmla="*/ 3601769 h 6858000"/>
              <a:gd name="connsiteX100" fmla="*/ 541970 w 5362575"/>
              <a:gd name="connsiteY100" fmla="*/ 3645400 h 6858000"/>
              <a:gd name="connsiteX101" fmla="*/ 541970 w 5362575"/>
              <a:gd name="connsiteY101" fmla="*/ 3691846 h 6858000"/>
              <a:gd name="connsiteX102" fmla="*/ 539155 w 5362575"/>
              <a:gd name="connsiteY102" fmla="*/ 3739699 h 6858000"/>
              <a:gd name="connsiteX103" fmla="*/ 533525 w 5362575"/>
              <a:gd name="connsiteY103" fmla="*/ 3787552 h 6858000"/>
              <a:gd name="connsiteX104" fmla="*/ 526488 w 5362575"/>
              <a:gd name="connsiteY104" fmla="*/ 3835405 h 6858000"/>
              <a:gd name="connsiteX105" fmla="*/ 520858 w 5362575"/>
              <a:gd name="connsiteY105" fmla="*/ 3883258 h 6858000"/>
              <a:gd name="connsiteX106" fmla="*/ 516635 w 5362575"/>
              <a:gd name="connsiteY106" fmla="*/ 3931111 h 6858000"/>
              <a:gd name="connsiteX107" fmla="*/ 518043 w 5362575"/>
              <a:gd name="connsiteY107" fmla="*/ 3976150 h 6858000"/>
              <a:gd name="connsiteX108" fmla="*/ 523673 w 5362575"/>
              <a:gd name="connsiteY108" fmla="*/ 4019781 h 6858000"/>
              <a:gd name="connsiteX109" fmla="*/ 536340 w 5362575"/>
              <a:gd name="connsiteY109" fmla="*/ 4062004 h 6858000"/>
              <a:gd name="connsiteX110" fmla="*/ 554637 w 5362575"/>
              <a:gd name="connsiteY110" fmla="*/ 4097190 h 6858000"/>
              <a:gd name="connsiteX111" fmla="*/ 578563 w 5362575"/>
              <a:gd name="connsiteY111" fmla="*/ 4130969 h 6858000"/>
              <a:gd name="connsiteX112" fmla="*/ 606712 w 5362575"/>
              <a:gd name="connsiteY112" fmla="*/ 4160525 h 6858000"/>
              <a:gd name="connsiteX113" fmla="*/ 639083 w 5362575"/>
              <a:gd name="connsiteY113" fmla="*/ 4190081 h 6858000"/>
              <a:gd name="connsiteX114" fmla="*/ 672862 w 5362575"/>
              <a:gd name="connsiteY114" fmla="*/ 4216823 h 6858000"/>
              <a:gd name="connsiteX115" fmla="*/ 708048 w 5362575"/>
              <a:gd name="connsiteY115" fmla="*/ 4243564 h 6858000"/>
              <a:gd name="connsiteX116" fmla="*/ 743234 w 5362575"/>
              <a:gd name="connsiteY116" fmla="*/ 4270306 h 6858000"/>
              <a:gd name="connsiteX117" fmla="*/ 778420 w 5362575"/>
              <a:gd name="connsiteY117" fmla="*/ 4297047 h 6858000"/>
              <a:gd name="connsiteX118" fmla="*/ 810792 w 5362575"/>
              <a:gd name="connsiteY118" fmla="*/ 4325196 h 6858000"/>
              <a:gd name="connsiteX119" fmla="*/ 838941 w 5362575"/>
              <a:gd name="connsiteY119" fmla="*/ 4357567 h 6858000"/>
              <a:gd name="connsiteX120" fmla="*/ 864275 w 5362575"/>
              <a:gd name="connsiteY120" fmla="*/ 4388531 h 6858000"/>
              <a:gd name="connsiteX121" fmla="*/ 883979 w 5362575"/>
              <a:gd name="connsiteY121" fmla="*/ 4423717 h 6858000"/>
              <a:gd name="connsiteX122" fmla="*/ 900868 w 5362575"/>
              <a:gd name="connsiteY122" fmla="*/ 4461718 h 6858000"/>
              <a:gd name="connsiteX123" fmla="*/ 914943 w 5362575"/>
              <a:gd name="connsiteY123" fmla="*/ 4502534 h 6858000"/>
              <a:gd name="connsiteX124" fmla="*/ 927610 w 5362575"/>
              <a:gd name="connsiteY124" fmla="*/ 4544758 h 6858000"/>
              <a:gd name="connsiteX125" fmla="*/ 938869 w 5362575"/>
              <a:gd name="connsiteY125" fmla="*/ 4586981 h 6858000"/>
              <a:gd name="connsiteX126" fmla="*/ 950129 w 5362575"/>
              <a:gd name="connsiteY126" fmla="*/ 4630612 h 6858000"/>
              <a:gd name="connsiteX127" fmla="*/ 962796 w 5362575"/>
              <a:gd name="connsiteY127" fmla="*/ 4671428 h 6858000"/>
              <a:gd name="connsiteX128" fmla="*/ 976870 w 5362575"/>
              <a:gd name="connsiteY128" fmla="*/ 4712244 h 6858000"/>
              <a:gd name="connsiteX129" fmla="*/ 993760 w 5362575"/>
              <a:gd name="connsiteY129" fmla="*/ 4750245 h 6858000"/>
              <a:gd name="connsiteX130" fmla="*/ 1014871 w 5362575"/>
              <a:gd name="connsiteY130" fmla="*/ 4784024 h 6858000"/>
              <a:gd name="connsiteX131" fmla="*/ 1040205 w 5362575"/>
              <a:gd name="connsiteY131" fmla="*/ 4814987 h 6858000"/>
              <a:gd name="connsiteX132" fmla="*/ 1071169 w 5362575"/>
              <a:gd name="connsiteY132" fmla="*/ 4840321 h 6858000"/>
              <a:gd name="connsiteX133" fmla="*/ 1104948 w 5362575"/>
              <a:gd name="connsiteY133" fmla="*/ 4861433 h 6858000"/>
              <a:gd name="connsiteX134" fmla="*/ 1142949 w 5362575"/>
              <a:gd name="connsiteY134" fmla="*/ 4878322 h 6858000"/>
              <a:gd name="connsiteX135" fmla="*/ 1183765 w 5362575"/>
              <a:gd name="connsiteY135" fmla="*/ 4892397 h 6858000"/>
              <a:gd name="connsiteX136" fmla="*/ 1224581 w 5362575"/>
              <a:gd name="connsiteY136" fmla="*/ 4905064 h 6858000"/>
              <a:gd name="connsiteX137" fmla="*/ 1268212 w 5362575"/>
              <a:gd name="connsiteY137" fmla="*/ 4916323 h 6858000"/>
              <a:gd name="connsiteX138" fmla="*/ 1310435 w 5362575"/>
              <a:gd name="connsiteY138" fmla="*/ 4927583 h 6858000"/>
              <a:gd name="connsiteX139" fmla="*/ 1352658 w 5362575"/>
              <a:gd name="connsiteY139" fmla="*/ 4940250 h 6858000"/>
              <a:gd name="connsiteX140" fmla="*/ 1393474 w 5362575"/>
              <a:gd name="connsiteY140" fmla="*/ 4954324 h 6858000"/>
              <a:gd name="connsiteX141" fmla="*/ 1431475 w 5362575"/>
              <a:gd name="connsiteY141" fmla="*/ 4971214 h 6858000"/>
              <a:gd name="connsiteX142" fmla="*/ 1466661 w 5362575"/>
              <a:gd name="connsiteY142" fmla="*/ 4990918 h 6858000"/>
              <a:gd name="connsiteX143" fmla="*/ 1497625 w 5362575"/>
              <a:gd name="connsiteY143" fmla="*/ 5016252 h 6858000"/>
              <a:gd name="connsiteX144" fmla="*/ 1529996 w 5362575"/>
              <a:gd name="connsiteY144" fmla="*/ 5044401 h 6858000"/>
              <a:gd name="connsiteX145" fmla="*/ 1558145 w 5362575"/>
              <a:gd name="connsiteY145" fmla="*/ 5076772 h 6858000"/>
              <a:gd name="connsiteX146" fmla="*/ 1584887 w 5362575"/>
              <a:gd name="connsiteY146" fmla="*/ 5110551 h 6858000"/>
              <a:gd name="connsiteX147" fmla="*/ 1611628 w 5362575"/>
              <a:gd name="connsiteY147" fmla="*/ 5145737 h 6858000"/>
              <a:gd name="connsiteX148" fmla="*/ 1638370 w 5362575"/>
              <a:gd name="connsiteY148" fmla="*/ 5180923 h 6858000"/>
              <a:gd name="connsiteX149" fmla="*/ 1665111 w 5362575"/>
              <a:gd name="connsiteY149" fmla="*/ 5214702 h 6858000"/>
              <a:gd name="connsiteX150" fmla="*/ 1694668 w 5362575"/>
              <a:gd name="connsiteY150" fmla="*/ 5247073 h 6858000"/>
              <a:gd name="connsiteX151" fmla="*/ 1724224 w 5362575"/>
              <a:gd name="connsiteY151" fmla="*/ 5275222 h 6858000"/>
              <a:gd name="connsiteX152" fmla="*/ 1758003 w 5362575"/>
              <a:gd name="connsiteY152" fmla="*/ 5299149 h 6858000"/>
              <a:gd name="connsiteX153" fmla="*/ 1793189 w 5362575"/>
              <a:gd name="connsiteY153" fmla="*/ 5317446 h 6858000"/>
              <a:gd name="connsiteX154" fmla="*/ 1835412 w 5362575"/>
              <a:gd name="connsiteY154" fmla="*/ 5330113 h 6858000"/>
              <a:gd name="connsiteX155" fmla="*/ 1879043 w 5362575"/>
              <a:gd name="connsiteY155" fmla="*/ 5335742 h 6858000"/>
              <a:gd name="connsiteX156" fmla="*/ 1924081 w 5362575"/>
              <a:gd name="connsiteY156" fmla="*/ 5337150 h 6858000"/>
              <a:gd name="connsiteX157" fmla="*/ 1971934 w 5362575"/>
              <a:gd name="connsiteY157" fmla="*/ 5332927 h 6858000"/>
              <a:gd name="connsiteX158" fmla="*/ 2019788 w 5362575"/>
              <a:gd name="connsiteY158" fmla="*/ 5327298 h 6858000"/>
              <a:gd name="connsiteX159" fmla="*/ 2067641 w 5362575"/>
              <a:gd name="connsiteY159" fmla="*/ 5320260 h 6858000"/>
              <a:gd name="connsiteX160" fmla="*/ 2115494 w 5362575"/>
              <a:gd name="connsiteY160" fmla="*/ 5314631 h 6858000"/>
              <a:gd name="connsiteX161" fmla="*/ 2163347 w 5362575"/>
              <a:gd name="connsiteY161" fmla="*/ 5311816 h 6858000"/>
              <a:gd name="connsiteX162" fmla="*/ 2209793 w 5362575"/>
              <a:gd name="connsiteY162" fmla="*/ 5311816 h 6858000"/>
              <a:gd name="connsiteX163" fmla="*/ 2253424 w 5362575"/>
              <a:gd name="connsiteY163" fmla="*/ 5317446 h 6858000"/>
              <a:gd name="connsiteX164" fmla="*/ 2297055 w 5362575"/>
              <a:gd name="connsiteY164" fmla="*/ 5328705 h 6858000"/>
              <a:gd name="connsiteX165" fmla="*/ 2339278 w 5362575"/>
              <a:gd name="connsiteY165" fmla="*/ 5345594 h 6858000"/>
              <a:gd name="connsiteX166" fmla="*/ 2381501 w 5362575"/>
              <a:gd name="connsiteY166" fmla="*/ 5368114 h 6858000"/>
              <a:gd name="connsiteX167" fmla="*/ 2423725 w 5362575"/>
              <a:gd name="connsiteY167" fmla="*/ 5390633 h 6858000"/>
              <a:gd name="connsiteX168" fmla="*/ 2465948 w 5362575"/>
              <a:gd name="connsiteY168" fmla="*/ 5415967 h 6858000"/>
              <a:gd name="connsiteX169" fmla="*/ 2506764 w 5362575"/>
              <a:gd name="connsiteY169" fmla="*/ 5439893 h 6858000"/>
              <a:gd name="connsiteX170" fmla="*/ 2550395 w 5362575"/>
              <a:gd name="connsiteY170" fmla="*/ 5461005 h 6858000"/>
              <a:gd name="connsiteX171" fmla="*/ 2592618 w 5362575"/>
              <a:gd name="connsiteY171" fmla="*/ 5477894 h 6858000"/>
              <a:gd name="connsiteX172" fmla="*/ 2636249 w 5362575"/>
              <a:gd name="connsiteY172" fmla="*/ 5489154 h 6858000"/>
              <a:gd name="connsiteX173" fmla="*/ 2681287 w 5362575"/>
              <a:gd name="connsiteY173" fmla="*/ 5493376 h 6858000"/>
              <a:gd name="connsiteX174" fmla="*/ 2726325 w 5362575"/>
              <a:gd name="connsiteY174" fmla="*/ 5489154 h 6858000"/>
              <a:gd name="connsiteX175" fmla="*/ 2769956 w 5362575"/>
              <a:gd name="connsiteY175" fmla="*/ 5477894 h 6858000"/>
              <a:gd name="connsiteX176" fmla="*/ 2812180 w 5362575"/>
              <a:gd name="connsiteY176" fmla="*/ 5461005 h 6858000"/>
              <a:gd name="connsiteX177" fmla="*/ 2855810 w 5362575"/>
              <a:gd name="connsiteY177" fmla="*/ 5439893 h 6858000"/>
              <a:gd name="connsiteX178" fmla="*/ 2896626 w 5362575"/>
              <a:gd name="connsiteY178" fmla="*/ 5415967 h 6858000"/>
              <a:gd name="connsiteX179" fmla="*/ 2938850 w 5362575"/>
              <a:gd name="connsiteY179" fmla="*/ 5390633 h 6858000"/>
              <a:gd name="connsiteX180" fmla="*/ 2981073 w 5362575"/>
              <a:gd name="connsiteY180" fmla="*/ 5368114 h 6858000"/>
              <a:gd name="connsiteX181" fmla="*/ 3023296 w 5362575"/>
              <a:gd name="connsiteY181" fmla="*/ 5345594 h 6858000"/>
              <a:gd name="connsiteX182" fmla="*/ 3064112 w 5362575"/>
              <a:gd name="connsiteY182" fmla="*/ 5328705 h 6858000"/>
              <a:gd name="connsiteX183" fmla="*/ 3109151 w 5362575"/>
              <a:gd name="connsiteY183" fmla="*/ 5317446 h 6858000"/>
              <a:gd name="connsiteX184" fmla="*/ 3152781 w 5362575"/>
              <a:gd name="connsiteY184" fmla="*/ 5311816 h 6858000"/>
              <a:gd name="connsiteX185" fmla="*/ 3199227 w 5362575"/>
              <a:gd name="connsiteY185" fmla="*/ 5311816 h 6858000"/>
              <a:gd name="connsiteX186" fmla="*/ 3247080 w 5362575"/>
              <a:gd name="connsiteY186" fmla="*/ 5314631 h 6858000"/>
              <a:gd name="connsiteX187" fmla="*/ 3294933 w 5362575"/>
              <a:gd name="connsiteY187" fmla="*/ 5320260 h 6858000"/>
              <a:gd name="connsiteX188" fmla="*/ 3342787 w 5362575"/>
              <a:gd name="connsiteY188" fmla="*/ 5327298 h 6858000"/>
              <a:gd name="connsiteX189" fmla="*/ 3390640 w 5362575"/>
              <a:gd name="connsiteY189" fmla="*/ 5332927 h 6858000"/>
              <a:gd name="connsiteX190" fmla="*/ 3438493 w 5362575"/>
              <a:gd name="connsiteY190" fmla="*/ 5337150 h 6858000"/>
              <a:gd name="connsiteX191" fmla="*/ 3483531 w 5362575"/>
              <a:gd name="connsiteY191" fmla="*/ 5335742 h 6858000"/>
              <a:gd name="connsiteX192" fmla="*/ 3527162 w 5362575"/>
              <a:gd name="connsiteY192" fmla="*/ 5330113 h 6858000"/>
              <a:gd name="connsiteX193" fmla="*/ 3569385 w 5362575"/>
              <a:gd name="connsiteY193" fmla="*/ 5317446 h 6858000"/>
              <a:gd name="connsiteX194" fmla="*/ 3604572 w 5362575"/>
              <a:gd name="connsiteY194" fmla="*/ 5299149 h 6858000"/>
              <a:gd name="connsiteX195" fmla="*/ 3638350 w 5362575"/>
              <a:gd name="connsiteY195" fmla="*/ 5275222 h 6858000"/>
              <a:gd name="connsiteX196" fmla="*/ 3667907 w 5362575"/>
              <a:gd name="connsiteY196" fmla="*/ 5247073 h 6858000"/>
              <a:gd name="connsiteX197" fmla="*/ 3697463 w 5362575"/>
              <a:gd name="connsiteY197" fmla="*/ 5214702 h 6858000"/>
              <a:gd name="connsiteX198" fmla="*/ 3724204 w 5362575"/>
              <a:gd name="connsiteY198" fmla="*/ 5180923 h 6858000"/>
              <a:gd name="connsiteX199" fmla="*/ 3750946 w 5362575"/>
              <a:gd name="connsiteY199" fmla="*/ 5145737 h 6858000"/>
              <a:gd name="connsiteX200" fmla="*/ 3777687 w 5362575"/>
              <a:gd name="connsiteY200" fmla="*/ 5110551 h 6858000"/>
              <a:gd name="connsiteX201" fmla="*/ 3804429 w 5362575"/>
              <a:gd name="connsiteY201" fmla="*/ 5076772 h 6858000"/>
              <a:gd name="connsiteX202" fmla="*/ 3832578 w 5362575"/>
              <a:gd name="connsiteY202" fmla="*/ 5044401 h 6858000"/>
              <a:gd name="connsiteX203" fmla="*/ 3864949 w 5362575"/>
              <a:gd name="connsiteY203" fmla="*/ 5016252 h 6858000"/>
              <a:gd name="connsiteX204" fmla="*/ 3895913 w 5362575"/>
              <a:gd name="connsiteY204" fmla="*/ 4990918 h 6858000"/>
              <a:gd name="connsiteX205" fmla="*/ 3931099 w 5362575"/>
              <a:gd name="connsiteY205" fmla="*/ 4971214 h 6858000"/>
              <a:gd name="connsiteX206" fmla="*/ 3969100 w 5362575"/>
              <a:gd name="connsiteY206" fmla="*/ 4954324 h 6858000"/>
              <a:gd name="connsiteX207" fmla="*/ 4009916 w 5362575"/>
              <a:gd name="connsiteY207" fmla="*/ 4940250 h 6858000"/>
              <a:gd name="connsiteX208" fmla="*/ 4052139 w 5362575"/>
              <a:gd name="connsiteY208" fmla="*/ 4927583 h 6858000"/>
              <a:gd name="connsiteX209" fmla="*/ 4094363 w 5362575"/>
              <a:gd name="connsiteY209" fmla="*/ 4916323 h 6858000"/>
              <a:gd name="connsiteX210" fmla="*/ 4137993 w 5362575"/>
              <a:gd name="connsiteY210" fmla="*/ 4905064 h 6858000"/>
              <a:gd name="connsiteX211" fmla="*/ 4178809 w 5362575"/>
              <a:gd name="connsiteY211" fmla="*/ 4892397 h 6858000"/>
              <a:gd name="connsiteX212" fmla="*/ 4219625 w 5362575"/>
              <a:gd name="connsiteY212" fmla="*/ 4878322 h 6858000"/>
              <a:gd name="connsiteX213" fmla="*/ 4257626 w 5362575"/>
              <a:gd name="connsiteY213" fmla="*/ 4861433 h 6858000"/>
              <a:gd name="connsiteX214" fmla="*/ 4291405 w 5362575"/>
              <a:gd name="connsiteY214" fmla="*/ 4840321 h 6858000"/>
              <a:gd name="connsiteX215" fmla="*/ 4322369 w 5362575"/>
              <a:gd name="connsiteY215" fmla="*/ 4814987 h 6858000"/>
              <a:gd name="connsiteX216" fmla="*/ 4347703 w 5362575"/>
              <a:gd name="connsiteY216" fmla="*/ 4784024 h 6858000"/>
              <a:gd name="connsiteX217" fmla="*/ 4368815 w 5362575"/>
              <a:gd name="connsiteY217" fmla="*/ 4750245 h 6858000"/>
              <a:gd name="connsiteX218" fmla="*/ 4385704 w 5362575"/>
              <a:gd name="connsiteY218" fmla="*/ 4712244 h 6858000"/>
              <a:gd name="connsiteX219" fmla="*/ 4399778 w 5362575"/>
              <a:gd name="connsiteY219" fmla="*/ 4671428 h 6858000"/>
              <a:gd name="connsiteX220" fmla="*/ 4412445 w 5362575"/>
              <a:gd name="connsiteY220" fmla="*/ 4630612 h 6858000"/>
              <a:gd name="connsiteX221" fmla="*/ 4423705 w 5362575"/>
              <a:gd name="connsiteY221" fmla="*/ 4586981 h 6858000"/>
              <a:gd name="connsiteX222" fmla="*/ 4434964 w 5362575"/>
              <a:gd name="connsiteY222" fmla="*/ 4544758 h 6858000"/>
              <a:gd name="connsiteX223" fmla="*/ 4447632 w 5362575"/>
              <a:gd name="connsiteY223" fmla="*/ 4502534 h 6858000"/>
              <a:gd name="connsiteX224" fmla="*/ 4461706 w 5362575"/>
              <a:gd name="connsiteY224" fmla="*/ 4461718 h 6858000"/>
              <a:gd name="connsiteX225" fmla="*/ 4478595 w 5362575"/>
              <a:gd name="connsiteY225" fmla="*/ 4423717 h 6858000"/>
              <a:gd name="connsiteX226" fmla="*/ 4498300 w 5362575"/>
              <a:gd name="connsiteY226" fmla="*/ 4388531 h 6858000"/>
              <a:gd name="connsiteX227" fmla="*/ 4523634 w 5362575"/>
              <a:gd name="connsiteY227" fmla="*/ 4357567 h 6858000"/>
              <a:gd name="connsiteX228" fmla="*/ 4551782 w 5362575"/>
              <a:gd name="connsiteY228" fmla="*/ 4325196 h 6858000"/>
              <a:gd name="connsiteX229" fmla="*/ 4584154 w 5362575"/>
              <a:gd name="connsiteY229" fmla="*/ 4297047 h 6858000"/>
              <a:gd name="connsiteX230" fmla="*/ 4617933 w 5362575"/>
              <a:gd name="connsiteY230" fmla="*/ 4270306 h 6858000"/>
              <a:gd name="connsiteX231" fmla="*/ 4654526 w 5362575"/>
              <a:gd name="connsiteY231" fmla="*/ 4243564 h 6858000"/>
              <a:gd name="connsiteX232" fmla="*/ 4689712 w 5362575"/>
              <a:gd name="connsiteY232" fmla="*/ 4216823 h 6858000"/>
              <a:gd name="connsiteX233" fmla="*/ 4723491 w 5362575"/>
              <a:gd name="connsiteY233" fmla="*/ 4190081 h 6858000"/>
              <a:gd name="connsiteX234" fmla="*/ 4755862 w 5362575"/>
              <a:gd name="connsiteY234" fmla="*/ 4160525 h 6858000"/>
              <a:gd name="connsiteX235" fmla="*/ 4784011 w 5362575"/>
              <a:gd name="connsiteY235" fmla="*/ 4130969 h 6858000"/>
              <a:gd name="connsiteX236" fmla="*/ 4807938 w 5362575"/>
              <a:gd name="connsiteY236" fmla="*/ 4097190 h 6858000"/>
              <a:gd name="connsiteX237" fmla="*/ 4826235 w 5362575"/>
              <a:gd name="connsiteY237" fmla="*/ 4062004 h 6858000"/>
              <a:gd name="connsiteX238" fmla="*/ 4838902 w 5362575"/>
              <a:gd name="connsiteY238" fmla="*/ 4019781 h 6858000"/>
              <a:gd name="connsiteX239" fmla="*/ 4844531 w 5362575"/>
              <a:gd name="connsiteY239" fmla="*/ 3976150 h 6858000"/>
              <a:gd name="connsiteX240" fmla="*/ 4845939 w 5362575"/>
              <a:gd name="connsiteY240" fmla="*/ 3931111 h 6858000"/>
              <a:gd name="connsiteX241" fmla="*/ 4841716 w 5362575"/>
              <a:gd name="connsiteY241" fmla="*/ 3883258 h 6858000"/>
              <a:gd name="connsiteX242" fmla="*/ 4836087 w 5362575"/>
              <a:gd name="connsiteY242" fmla="*/ 3835405 h 6858000"/>
              <a:gd name="connsiteX243" fmla="*/ 4829049 w 5362575"/>
              <a:gd name="connsiteY243" fmla="*/ 3787552 h 6858000"/>
              <a:gd name="connsiteX244" fmla="*/ 4823420 w 5362575"/>
              <a:gd name="connsiteY244" fmla="*/ 3739699 h 6858000"/>
              <a:gd name="connsiteX245" fmla="*/ 4820605 w 5362575"/>
              <a:gd name="connsiteY245" fmla="*/ 3691846 h 6858000"/>
              <a:gd name="connsiteX246" fmla="*/ 4820605 w 5362575"/>
              <a:gd name="connsiteY246" fmla="*/ 3645400 h 6858000"/>
              <a:gd name="connsiteX247" fmla="*/ 4826235 w 5362575"/>
              <a:gd name="connsiteY247" fmla="*/ 3601769 h 6858000"/>
              <a:gd name="connsiteX248" fmla="*/ 4837494 w 5362575"/>
              <a:gd name="connsiteY248" fmla="*/ 3558138 h 6858000"/>
              <a:gd name="connsiteX249" fmla="*/ 4854383 w 5362575"/>
              <a:gd name="connsiteY249" fmla="*/ 3517322 h 6858000"/>
              <a:gd name="connsiteX250" fmla="*/ 4876903 w 5362575"/>
              <a:gd name="connsiteY250" fmla="*/ 3475099 h 6858000"/>
              <a:gd name="connsiteX251" fmla="*/ 4899422 w 5362575"/>
              <a:gd name="connsiteY251" fmla="*/ 3432876 h 6858000"/>
              <a:gd name="connsiteX252" fmla="*/ 4924756 w 5362575"/>
              <a:gd name="connsiteY252" fmla="*/ 3390652 h 6858000"/>
              <a:gd name="connsiteX253" fmla="*/ 4948682 w 5362575"/>
              <a:gd name="connsiteY253" fmla="*/ 3349836 h 6858000"/>
              <a:gd name="connsiteX254" fmla="*/ 4969794 w 5362575"/>
              <a:gd name="connsiteY254" fmla="*/ 3306206 h 6858000"/>
              <a:gd name="connsiteX255" fmla="*/ 4986683 w 5362575"/>
              <a:gd name="connsiteY255" fmla="*/ 3263982 h 6858000"/>
              <a:gd name="connsiteX256" fmla="*/ 4997943 w 5362575"/>
              <a:gd name="connsiteY256" fmla="*/ 3220351 h 6858000"/>
              <a:gd name="connsiteX257" fmla="*/ 5002165 w 5362575"/>
              <a:gd name="connsiteY257" fmla="*/ 3175313 h 6858000"/>
              <a:gd name="connsiteX258" fmla="*/ 4997943 w 5362575"/>
              <a:gd name="connsiteY258" fmla="*/ 3130275 h 6858000"/>
              <a:gd name="connsiteX259" fmla="*/ 4986683 w 5362575"/>
              <a:gd name="connsiteY259" fmla="*/ 3086644 h 6858000"/>
              <a:gd name="connsiteX260" fmla="*/ 4969794 w 5362575"/>
              <a:gd name="connsiteY260" fmla="*/ 3044421 h 6858000"/>
              <a:gd name="connsiteX261" fmla="*/ 4948682 w 5362575"/>
              <a:gd name="connsiteY261" fmla="*/ 3000790 h 6858000"/>
              <a:gd name="connsiteX262" fmla="*/ 4924756 w 5362575"/>
              <a:gd name="connsiteY262" fmla="*/ 2959974 h 6858000"/>
              <a:gd name="connsiteX263" fmla="*/ 4899422 w 5362575"/>
              <a:gd name="connsiteY263" fmla="*/ 2917751 h 6858000"/>
              <a:gd name="connsiteX264" fmla="*/ 4876903 w 5362575"/>
              <a:gd name="connsiteY264" fmla="*/ 2875527 h 6858000"/>
              <a:gd name="connsiteX265" fmla="*/ 4854383 w 5362575"/>
              <a:gd name="connsiteY265" fmla="*/ 2833304 h 6858000"/>
              <a:gd name="connsiteX266" fmla="*/ 4837494 w 5362575"/>
              <a:gd name="connsiteY266" fmla="*/ 2792488 h 6858000"/>
              <a:gd name="connsiteX267" fmla="*/ 4826235 w 5362575"/>
              <a:gd name="connsiteY267" fmla="*/ 2748857 h 6858000"/>
              <a:gd name="connsiteX268" fmla="*/ 4820605 w 5362575"/>
              <a:gd name="connsiteY268" fmla="*/ 2705226 h 6858000"/>
              <a:gd name="connsiteX269" fmla="*/ 4820605 w 5362575"/>
              <a:gd name="connsiteY269" fmla="*/ 2658781 h 6858000"/>
              <a:gd name="connsiteX270" fmla="*/ 4823420 w 5362575"/>
              <a:gd name="connsiteY270" fmla="*/ 2610927 h 6858000"/>
              <a:gd name="connsiteX271" fmla="*/ 4829049 w 5362575"/>
              <a:gd name="connsiteY271" fmla="*/ 2563074 h 6858000"/>
              <a:gd name="connsiteX272" fmla="*/ 4836087 w 5362575"/>
              <a:gd name="connsiteY272" fmla="*/ 2515221 h 6858000"/>
              <a:gd name="connsiteX273" fmla="*/ 4841716 w 5362575"/>
              <a:gd name="connsiteY273" fmla="*/ 2467368 h 6858000"/>
              <a:gd name="connsiteX274" fmla="*/ 4845939 w 5362575"/>
              <a:gd name="connsiteY274" fmla="*/ 2419515 h 6858000"/>
              <a:gd name="connsiteX275" fmla="*/ 4844531 w 5362575"/>
              <a:gd name="connsiteY275" fmla="*/ 2374477 h 6858000"/>
              <a:gd name="connsiteX276" fmla="*/ 4838902 w 5362575"/>
              <a:gd name="connsiteY276" fmla="*/ 2330846 h 6858000"/>
              <a:gd name="connsiteX277" fmla="*/ 4826235 w 5362575"/>
              <a:gd name="connsiteY277" fmla="*/ 2288622 h 6858000"/>
              <a:gd name="connsiteX278" fmla="*/ 4807938 w 5362575"/>
              <a:gd name="connsiteY278" fmla="*/ 2253436 h 6858000"/>
              <a:gd name="connsiteX279" fmla="*/ 4784011 w 5362575"/>
              <a:gd name="connsiteY279" fmla="*/ 2219658 h 6858000"/>
              <a:gd name="connsiteX280" fmla="*/ 4755862 w 5362575"/>
              <a:gd name="connsiteY280" fmla="*/ 2190101 h 6858000"/>
              <a:gd name="connsiteX281" fmla="*/ 4723491 w 5362575"/>
              <a:gd name="connsiteY281" fmla="*/ 2160545 h 6858000"/>
              <a:gd name="connsiteX282" fmla="*/ 4689712 w 5362575"/>
              <a:gd name="connsiteY282" fmla="*/ 2133803 h 6858000"/>
              <a:gd name="connsiteX283" fmla="*/ 4654526 w 5362575"/>
              <a:gd name="connsiteY283" fmla="*/ 2107062 h 6858000"/>
              <a:gd name="connsiteX284" fmla="*/ 4617933 w 5362575"/>
              <a:gd name="connsiteY284" fmla="*/ 2080320 h 6858000"/>
              <a:gd name="connsiteX285" fmla="*/ 4584154 w 5362575"/>
              <a:gd name="connsiteY285" fmla="*/ 2053579 h 6858000"/>
              <a:gd name="connsiteX286" fmla="*/ 4551782 w 5362575"/>
              <a:gd name="connsiteY286" fmla="*/ 2025430 h 6858000"/>
              <a:gd name="connsiteX287" fmla="*/ 4523634 w 5362575"/>
              <a:gd name="connsiteY287" fmla="*/ 1993059 h 6858000"/>
              <a:gd name="connsiteX288" fmla="*/ 4498300 w 5362575"/>
              <a:gd name="connsiteY288" fmla="*/ 1962095 h 6858000"/>
              <a:gd name="connsiteX289" fmla="*/ 4478595 w 5362575"/>
              <a:gd name="connsiteY289" fmla="*/ 1926909 h 6858000"/>
              <a:gd name="connsiteX290" fmla="*/ 4461706 w 5362575"/>
              <a:gd name="connsiteY290" fmla="*/ 1888908 h 6858000"/>
              <a:gd name="connsiteX291" fmla="*/ 4447632 w 5362575"/>
              <a:gd name="connsiteY291" fmla="*/ 1848092 h 6858000"/>
              <a:gd name="connsiteX292" fmla="*/ 4434964 w 5362575"/>
              <a:gd name="connsiteY292" fmla="*/ 1805868 h 6858000"/>
              <a:gd name="connsiteX293" fmla="*/ 4423705 w 5362575"/>
              <a:gd name="connsiteY293" fmla="*/ 1763645 h 6858000"/>
              <a:gd name="connsiteX294" fmla="*/ 4412445 w 5362575"/>
              <a:gd name="connsiteY294" fmla="*/ 1720014 h 6858000"/>
              <a:gd name="connsiteX295" fmla="*/ 4399778 w 5362575"/>
              <a:gd name="connsiteY295" fmla="*/ 1679198 h 6858000"/>
              <a:gd name="connsiteX296" fmla="*/ 4385704 w 5362575"/>
              <a:gd name="connsiteY296" fmla="*/ 1638382 h 6858000"/>
              <a:gd name="connsiteX297" fmla="*/ 4368815 w 5362575"/>
              <a:gd name="connsiteY297" fmla="*/ 1600381 h 6858000"/>
              <a:gd name="connsiteX298" fmla="*/ 4347703 w 5362575"/>
              <a:gd name="connsiteY298" fmla="*/ 1566603 h 6858000"/>
              <a:gd name="connsiteX299" fmla="*/ 4322369 w 5362575"/>
              <a:gd name="connsiteY299" fmla="*/ 1535639 h 6858000"/>
              <a:gd name="connsiteX300" fmla="*/ 4291405 w 5362575"/>
              <a:gd name="connsiteY300" fmla="*/ 1510305 h 6858000"/>
              <a:gd name="connsiteX301" fmla="*/ 4257626 w 5362575"/>
              <a:gd name="connsiteY301" fmla="*/ 1489193 h 6858000"/>
              <a:gd name="connsiteX302" fmla="*/ 4219625 w 5362575"/>
              <a:gd name="connsiteY302" fmla="*/ 1472304 h 6858000"/>
              <a:gd name="connsiteX303" fmla="*/ 4178809 w 5362575"/>
              <a:gd name="connsiteY303" fmla="*/ 1458229 h 6858000"/>
              <a:gd name="connsiteX304" fmla="*/ 4137993 w 5362575"/>
              <a:gd name="connsiteY304" fmla="*/ 1445562 h 6858000"/>
              <a:gd name="connsiteX305" fmla="*/ 4094363 w 5362575"/>
              <a:gd name="connsiteY305" fmla="*/ 1434303 h 6858000"/>
              <a:gd name="connsiteX306" fmla="*/ 4052139 w 5362575"/>
              <a:gd name="connsiteY306" fmla="*/ 1423043 h 6858000"/>
              <a:gd name="connsiteX307" fmla="*/ 4009916 w 5362575"/>
              <a:gd name="connsiteY307" fmla="*/ 1410376 h 6858000"/>
              <a:gd name="connsiteX308" fmla="*/ 3969100 w 5362575"/>
              <a:gd name="connsiteY308" fmla="*/ 1396302 h 6858000"/>
              <a:gd name="connsiteX309" fmla="*/ 3931099 w 5362575"/>
              <a:gd name="connsiteY309" fmla="*/ 1379412 h 6858000"/>
              <a:gd name="connsiteX310" fmla="*/ 3895913 w 5362575"/>
              <a:gd name="connsiteY310" fmla="*/ 1359708 h 6858000"/>
              <a:gd name="connsiteX311" fmla="*/ 3864949 w 5362575"/>
              <a:gd name="connsiteY311" fmla="*/ 1334374 h 6858000"/>
              <a:gd name="connsiteX312" fmla="*/ 3832578 w 5362575"/>
              <a:gd name="connsiteY312" fmla="*/ 1306225 h 6858000"/>
              <a:gd name="connsiteX313" fmla="*/ 3804429 w 5362575"/>
              <a:gd name="connsiteY313" fmla="*/ 1273854 h 6858000"/>
              <a:gd name="connsiteX314" fmla="*/ 3777687 w 5362575"/>
              <a:gd name="connsiteY314" fmla="*/ 1240075 h 6858000"/>
              <a:gd name="connsiteX315" fmla="*/ 3750946 w 5362575"/>
              <a:gd name="connsiteY315" fmla="*/ 1204889 h 6858000"/>
              <a:gd name="connsiteX316" fmla="*/ 3724204 w 5362575"/>
              <a:gd name="connsiteY316" fmla="*/ 1169703 h 6858000"/>
              <a:gd name="connsiteX317" fmla="*/ 3697463 w 5362575"/>
              <a:gd name="connsiteY317" fmla="*/ 1135924 h 6858000"/>
              <a:gd name="connsiteX318" fmla="*/ 3667907 w 5362575"/>
              <a:gd name="connsiteY318" fmla="*/ 1103553 h 6858000"/>
              <a:gd name="connsiteX319" fmla="*/ 3638350 w 5362575"/>
              <a:gd name="connsiteY319" fmla="*/ 1075404 h 6858000"/>
              <a:gd name="connsiteX320" fmla="*/ 3604572 w 5362575"/>
              <a:gd name="connsiteY320" fmla="*/ 1051478 h 6858000"/>
              <a:gd name="connsiteX321" fmla="*/ 3569385 w 5362575"/>
              <a:gd name="connsiteY321" fmla="*/ 1033181 h 6858000"/>
              <a:gd name="connsiteX322" fmla="*/ 3527162 w 5362575"/>
              <a:gd name="connsiteY322" fmla="*/ 1020514 h 6858000"/>
              <a:gd name="connsiteX323" fmla="*/ 3483531 w 5362575"/>
              <a:gd name="connsiteY323" fmla="*/ 1014884 h 6858000"/>
              <a:gd name="connsiteX324" fmla="*/ 3438493 w 5362575"/>
              <a:gd name="connsiteY324" fmla="*/ 1013477 h 6858000"/>
              <a:gd name="connsiteX325" fmla="*/ 3390640 w 5362575"/>
              <a:gd name="connsiteY325" fmla="*/ 1017699 h 6858000"/>
              <a:gd name="connsiteX326" fmla="*/ 3342787 w 5362575"/>
              <a:gd name="connsiteY326" fmla="*/ 1023329 h 6858000"/>
              <a:gd name="connsiteX327" fmla="*/ 3294933 w 5362575"/>
              <a:gd name="connsiteY327" fmla="*/ 1030366 h 6858000"/>
              <a:gd name="connsiteX328" fmla="*/ 3247080 w 5362575"/>
              <a:gd name="connsiteY328" fmla="*/ 1035996 h 6858000"/>
              <a:gd name="connsiteX329" fmla="*/ 3199227 w 5362575"/>
              <a:gd name="connsiteY329" fmla="*/ 1038811 h 6858000"/>
              <a:gd name="connsiteX330" fmla="*/ 3152781 w 5362575"/>
              <a:gd name="connsiteY330" fmla="*/ 1038811 h 6858000"/>
              <a:gd name="connsiteX331" fmla="*/ 3109151 w 5362575"/>
              <a:gd name="connsiteY331" fmla="*/ 1033181 h 6858000"/>
              <a:gd name="connsiteX332" fmla="*/ 3064112 w 5362575"/>
              <a:gd name="connsiteY332" fmla="*/ 1021921 h 6858000"/>
              <a:gd name="connsiteX333" fmla="*/ 3023296 w 5362575"/>
              <a:gd name="connsiteY333" fmla="*/ 1005032 h 6858000"/>
              <a:gd name="connsiteX334" fmla="*/ 2981073 w 5362575"/>
              <a:gd name="connsiteY334" fmla="*/ 982513 h 6858000"/>
              <a:gd name="connsiteX335" fmla="*/ 2938850 w 5362575"/>
              <a:gd name="connsiteY335" fmla="*/ 959994 h 6858000"/>
              <a:gd name="connsiteX336" fmla="*/ 2896626 w 5362575"/>
              <a:gd name="connsiteY336" fmla="*/ 934660 h 6858000"/>
              <a:gd name="connsiteX337" fmla="*/ 2855810 w 5362575"/>
              <a:gd name="connsiteY337" fmla="*/ 910733 h 6858000"/>
              <a:gd name="connsiteX338" fmla="*/ 2812180 w 5362575"/>
              <a:gd name="connsiteY338" fmla="*/ 889621 h 6858000"/>
              <a:gd name="connsiteX339" fmla="*/ 2769956 w 5362575"/>
              <a:gd name="connsiteY339" fmla="*/ 872732 h 6858000"/>
              <a:gd name="connsiteX340" fmla="*/ 2726325 w 5362575"/>
              <a:gd name="connsiteY340" fmla="*/ 861472 h 6858000"/>
              <a:gd name="connsiteX341" fmla="*/ 2681287 w 5362575"/>
              <a:gd name="connsiteY341" fmla="*/ 857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5362575" h="6858000">
                <a:moveTo>
                  <a:pt x="0" y="0"/>
                </a:moveTo>
                <a:lnTo>
                  <a:pt x="5362575" y="0"/>
                </a:lnTo>
                <a:lnTo>
                  <a:pt x="5362575" y="6858000"/>
                </a:lnTo>
                <a:lnTo>
                  <a:pt x="0" y="6858000"/>
                </a:lnTo>
                <a:lnTo>
                  <a:pt x="0" y="0"/>
                </a:lnTo>
                <a:close/>
                <a:moveTo>
                  <a:pt x="2681287" y="857250"/>
                </a:moveTo>
                <a:lnTo>
                  <a:pt x="2636249" y="861472"/>
                </a:lnTo>
                <a:lnTo>
                  <a:pt x="2592618" y="872732"/>
                </a:lnTo>
                <a:lnTo>
                  <a:pt x="2550395" y="889621"/>
                </a:lnTo>
                <a:lnTo>
                  <a:pt x="2506764" y="910733"/>
                </a:lnTo>
                <a:lnTo>
                  <a:pt x="2465948" y="934660"/>
                </a:lnTo>
                <a:lnTo>
                  <a:pt x="2423725" y="959994"/>
                </a:lnTo>
                <a:lnTo>
                  <a:pt x="2381501" y="982513"/>
                </a:lnTo>
                <a:lnTo>
                  <a:pt x="2339278" y="1005032"/>
                </a:lnTo>
                <a:lnTo>
                  <a:pt x="2297055" y="1021921"/>
                </a:lnTo>
                <a:lnTo>
                  <a:pt x="2253424" y="1033181"/>
                </a:lnTo>
                <a:lnTo>
                  <a:pt x="2209793" y="1038811"/>
                </a:lnTo>
                <a:lnTo>
                  <a:pt x="2163347" y="1038811"/>
                </a:lnTo>
                <a:lnTo>
                  <a:pt x="2115494" y="1035996"/>
                </a:lnTo>
                <a:lnTo>
                  <a:pt x="2067641" y="1030366"/>
                </a:lnTo>
                <a:lnTo>
                  <a:pt x="2019788" y="1023329"/>
                </a:lnTo>
                <a:lnTo>
                  <a:pt x="1971934" y="1017699"/>
                </a:lnTo>
                <a:lnTo>
                  <a:pt x="1924081" y="1013477"/>
                </a:lnTo>
                <a:lnTo>
                  <a:pt x="1879043" y="1014884"/>
                </a:lnTo>
                <a:lnTo>
                  <a:pt x="1835412" y="1020514"/>
                </a:lnTo>
                <a:lnTo>
                  <a:pt x="1793189" y="1033181"/>
                </a:lnTo>
                <a:lnTo>
                  <a:pt x="1758003" y="1051478"/>
                </a:lnTo>
                <a:lnTo>
                  <a:pt x="1724224" y="1075404"/>
                </a:lnTo>
                <a:lnTo>
                  <a:pt x="1694668" y="1103553"/>
                </a:lnTo>
                <a:lnTo>
                  <a:pt x="1665111" y="1135924"/>
                </a:lnTo>
                <a:lnTo>
                  <a:pt x="1638370" y="1169703"/>
                </a:lnTo>
                <a:lnTo>
                  <a:pt x="1611628" y="1204889"/>
                </a:lnTo>
                <a:lnTo>
                  <a:pt x="1584887" y="1240075"/>
                </a:lnTo>
                <a:lnTo>
                  <a:pt x="1558145" y="1273854"/>
                </a:lnTo>
                <a:lnTo>
                  <a:pt x="1529996" y="1306225"/>
                </a:lnTo>
                <a:lnTo>
                  <a:pt x="1497625" y="1334374"/>
                </a:lnTo>
                <a:lnTo>
                  <a:pt x="1466661" y="1359708"/>
                </a:lnTo>
                <a:lnTo>
                  <a:pt x="1431475" y="1379412"/>
                </a:lnTo>
                <a:lnTo>
                  <a:pt x="1393474" y="1396302"/>
                </a:lnTo>
                <a:lnTo>
                  <a:pt x="1352658" y="1410376"/>
                </a:lnTo>
                <a:lnTo>
                  <a:pt x="1310435" y="1423043"/>
                </a:lnTo>
                <a:lnTo>
                  <a:pt x="1268212" y="1434303"/>
                </a:lnTo>
                <a:lnTo>
                  <a:pt x="1224581" y="1445562"/>
                </a:lnTo>
                <a:lnTo>
                  <a:pt x="1183765" y="1458229"/>
                </a:lnTo>
                <a:lnTo>
                  <a:pt x="1142949" y="1472304"/>
                </a:lnTo>
                <a:lnTo>
                  <a:pt x="1104948" y="1489193"/>
                </a:lnTo>
                <a:lnTo>
                  <a:pt x="1071169" y="1510305"/>
                </a:lnTo>
                <a:lnTo>
                  <a:pt x="1040205" y="1535639"/>
                </a:lnTo>
                <a:lnTo>
                  <a:pt x="1014871" y="1566603"/>
                </a:lnTo>
                <a:lnTo>
                  <a:pt x="993760" y="1600381"/>
                </a:lnTo>
                <a:lnTo>
                  <a:pt x="976870" y="1638382"/>
                </a:lnTo>
                <a:lnTo>
                  <a:pt x="962796" y="1679198"/>
                </a:lnTo>
                <a:lnTo>
                  <a:pt x="950129" y="1720014"/>
                </a:lnTo>
                <a:lnTo>
                  <a:pt x="938869" y="1763645"/>
                </a:lnTo>
                <a:lnTo>
                  <a:pt x="927610" y="1805868"/>
                </a:lnTo>
                <a:lnTo>
                  <a:pt x="914943" y="1848092"/>
                </a:lnTo>
                <a:lnTo>
                  <a:pt x="900868" y="1888908"/>
                </a:lnTo>
                <a:lnTo>
                  <a:pt x="883979" y="1926909"/>
                </a:lnTo>
                <a:lnTo>
                  <a:pt x="864275" y="1962095"/>
                </a:lnTo>
                <a:lnTo>
                  <a:pt x="838941" y="1993059"/>
                </a:lnTo>
                <a:lnTo>
                  <a:pt x="810792" y="2025430"/>
                </a:lnTo>
                <a:lnTo>
                  <a:pt x="778420" y="2053579"/>
                </a:lnTo>
                <a:lnTo>
                  <a:pt x="743234" y="2080320"/>
                </a:lnTo>
                <a:lnTo>
                  <a:pt x="708048" y="2107062"/>
                </a:lnTo>
                <a:lnTo>
                  <a:pt x="672862" y="2133803"/>
                </a:lnTo>
                <a:lnTo>
                  <a:pt x="639083" y="2160545"/>
                </a:lnTo>
                <a:lnTo>
                  <a:pt x="606712" y="2190101"/>
                </a:lnTo>
                <a:lnTo>
                  <a:pt x="578563" y="2219658"/>
                </a:lnTo>
                <a:lnTo>
                  <a:pt x="554637" y="2253436"/>
                </a:lnTo>
                <a:lnTo>
                  <a:pt x="536340" y="2288622"/>
                </a:lnTo>
                <a:lnTo>
                  <a:pt x="523673" y="2330846"/>
                </a:lnTo>
                <a:lnTo>
                  <a:pt x="518043" y="2374477"/>
                </a:lnTo>
                <a:lnTo>
                  <a:pt x="516635" y="2419515"/>
                </a:lnTo>
                <a:lnTo>
                  <a:pt x="520858" y="2467368"/>
                </a:lnTo>
                <a:lnTo>
                  <a:pt x="526488" y="2515221"/>
                </a:lnTo>
                <a:lnTo>
                  <a:pt x="533525" y="2563074"/>
                </a:lnTo>
                <a:lnTo>
                  <a:pt x="539155" y="2610927"/>
                </a:lnTo>
                <a:lnTo>
                  <a:pt x="541970" y="2658781"/>
                </a:lnTo>
                <a:lnTo>
                  <a:pt x="541970" y="2705226"/>
                </a:lnTo>
                <a:lnTo>
                  <a:pt x="536340" y="2748857"/>
                </a:lnTo>
                <a:lnTo>
                  <a:pt x="525080" y="2792488"/>
                </a:lnTo>
                <a:lnTo>
                  <a:pt x="508191" y="2833304"/>
                </a:lnTo>
                <a:lnTo>
                  <a:pt x="487079" y="2875527"/>
                </a:lnTo>
                <a:lnTo>
                  <a:pt x="463153" y="2917751"/>
                </a:lnTo>
                <a:lnTo>
                  <a:pt x="437819" y="2959974"/>
                </a:lnTo>
                <a:lnTo>
                  <a:pt x="413892" y="3000790"/>
                </a:lnTo>
                <a:lnTo>
                  <a:pt x="392780" y="3044421"/>
                </a:lnTo>
                <a:lnTo>
                  <a:pt x="375891" y="3086644"/>
                </a:lnTo>
                <a:lnTo>
                  <a:pt x="364631" y="3130275"/>
                </a:lnTo>
                <a:lnTo>
                  <a:pt x="360409" y="3175313"/>
                </a:lnTo>
                <a:lnTo>
                  <a:pt x="364631" y="3220351"/>
                </a:lnTo>
                <a:lnTo>
                  <a:pt x="375891" y="3263982"/>
                </a:lnTo>
                <a:lnTo>
                  <a:pt x="392780" y="3306206"/>
                </a:lnTo>
                <a:lnTo>
                  <a:pt x="413892" y="3349836"/>
                </a:lnTo>
                <a:lnTo>
                  <a:pt x="437819" y="3390652"/>
                </a:lnTo>
                <a:lnTo>
                  <a:pt x="463153" y="3432876"/>
                </a:lnTo>
                <a:lnTo>
                  <a:pt x="487079" y="3475099"/>
                </a:lnTo>
                <a:lnTo>
                  <a:pt x="508191" y="3517322"/>
                </a:lnTo>
                <a:lnTo>
                  <a:pt x="525080" y="3558138"/>
                </a:lnTo>
                <a:lnTo>
                  <a:pt x="536340" y="3601769"/>
                </a:lnTo>
                <a:lnTo>
                  <a:pt x="541970" y="3645400"/>
                </a:lnTo>
                <a:lnTo>
                  <a:pt x="541970" y="3691846"/>
                </a:lnTo>
                <a:lnTo>
                  <a:pt x="539155" y="3739699"/>
                </a:lnTo>
                <a:lnTo>
                  <a:pt x="533525" y="3787552"/>
                </a:lnTo>
                <a:lnTo>
                  <a:pt x="526488" y="3835405"/>
                </a:lnTo>
                <a:lnTo>
                  <a:pt x="520858" y="3883258"/>
                </a:lnTo>
                <a:lnTo>
                  <a:pt x="516635" y="3931111"/>
                </a:lnTo>
                <a:lnTo>
                  <a:pt x="518043" y="3976150"/>
                </a:lnTo>
                <a:lnTo>
                  <a:pt x="523673" y="4019781"/>
                </a:lnTo>
                <a:lnTo>
                  <a:pt x="536340" y="4062004"/>
                </a:lnTo>
                <a:lnTo>
                  <a:pt x="554637" y="4097190"/>
                </a:lnTo>
                <a:lnTo>
                  <a:pt x="578563" y="4130969"/>
                </a:lnTo>
                <a:lnTo>
                  <a:pt x="606712" y="4160525"/>
                </a:lnTo>
                <a:lnTo>
                  <a:pt x="639083" y="4190081"/>
                </a:lnTo>
                <a:lnTo>
                  <a:pt x="672862" y="4216823"/>
                </a:lnTo>
                <a:lnTo>
                  <a:pt x="708048" y="4243564"/>
                </a:lnTo>
                <a:lnTo>
                  <a:pt x="743234" y="4270306"/>
                </a:lnTo>
                <a:lnTo>
                  <a:pt x="778420" y="4297047"/>
                </a:lnTo>
                <a:lnTo>
                  <a:pt x="810792" y="4325196"/>
                </a:lnTo>
                <a:lnTo>
                  <a:pt x="838941" y="4357567"/>
                </a:lnTo>
                <a:lnTo>
                  <a:pt x="864275" y="4388531"/>
                </a:lnTo>
                <a:lnTo>
                  <a:pt x="883979" y="4423717"/>
                </a:lnTo>
                <a:lnTo>
                  <a:pt x="900868" y="4461718"/>
                </a:lnTo>
                <a:lnTo>
                  <a:pt x="914943" y="4502534"/>
                </a:lnTo>
                <a:lnTo>
                  <a:pt x="927610" y="4544758"/>
                </a:lnTo>
                <a:lnTo>
                  <a:pt x="938869" y="4586981"/>
                </a:lnTo>
                <a:lnTo>
                  <a:pt x="950129" y="4630612"/>
                </a:lnTo>
                <a:lnTo>
                  <a:pt x="962796" y="4671428"/>
                </a:lnTo>
                <a:lnTo>
                  <a:pt x="976870" y="4712244"/>
                </a:lnTo>
                <a:lnTo>
                  <a:pt x="993760" y="4750245"/>
                </a:lnTo>
                <a:lnTo>
                  <a:pt x="1014871" y="4784024"/>
                </a:lnTo>
                <a:lnTo>
                  <a:pt x="1040205" y="4814987"/>
                </a:lnTo>
                <a:lnTo>
                  <a:pt x="1071169" y="4840321"/>
                </a:lnTo>
                <a:lnTo>
                  <a:pt x="1104948" y="4861433"/>
                </a:lnTo>
                <a:lnTo>
                  <a:pt x="1142949" y="4878322"/>
                </a:lnTo>
                <a:lnTo>
                  <a:pt x="1183765" y="4892397"/>
                </a:lnTo>
                <a:lnTo>
                  <a:pt x="1224581" y="4905064"/>
                </a:lnTo>
                <a:lnTo>
                  <a:pt x="1268212" y="4916323"/>
                </a:lnTo>
                <a:lnTo>
                  <a:pt x="1310435" y="4927583"/>
                </a:lnTo>
                <a:lnTo>
                  <a:pt x="1352658" y="4940250"/>
                </a:lnTo>
                <a:lnTo>
                  <a:pt x="1393474" y="4954324"/>
                </a:lnTo>
                <a:lnTo>
                  <a:pt x="1431475" y="4971214"/>
                </a:lnTo>
                <a:lnTo>
                  <a:pt x="1466661" y="4990918"/>
                </a:lnTo>
                <a:lnTo>
                  <a:pt x="1497625" y="5016252"/>
                </a:lnTo>
                <a:lnTo>
                  <a:pt x="1529996" y="5044401"/>
                </a:lnTo>
                <a:lnTo>
                  <a:pt x="1558145" y="5076772"/>
                </a:lnTo>
                <a:lnTo>
                  <a:pt x="1584887" y="5110551"/>
                </a:lnTo>
                <a:lnTo>
                  <a:pt x="1611628" y="5145737"/>
                </a:lnTo>
                <a:lnTo>
                  <a:pt x="1638370" y="5180923"/>
                </a:lnTo>
                <a:lnTo>
                  <a:pt x="1665111" y="5214702"/>
                </a:lnTo>
                <a:lnTo>
                  <a:pt x="1694668" y="5247073"/>
                </a:lnTo>
                <a:lnTo>
                  <a:pt x="1724224" y="5275222"/>
                </a:lnTo>
                <a:lnTo>
                  <a:pt x="1758003" y="5299149"/>
                </a:lnTo>
                <a:lnTo>
                  <a:pt x="1793189" y="5317446"/>
                </a:lnTo>
                <a:lnTo>
                  <a:pt x="1835412" y="5330113"/>
                </a:lnTo>
                <a:lnTo>
                  <a:pt x="1879043" y="5335742"/>
                </a:lnTo>
                <a:lnTo>
                  <a:pt x="1924081" y="5337150"/>
                </a:lnTo>
                <a:lnTo>
                  <a:pt x="1971934" y="5332927"/>
                </a:lnTo>
                <a:lnTo>
                  <a:pt x="2019788" y="5327298"/>
                </a:lnTo>
                <a:lnTo>
                  <a:pt x="2067641" y="5320260"/>
                </a:lnTo>
                <a:lnTo>
                  <a:pt x="2115494" y="5314631"/>
                </a:lnTo>
                <a:lnTo>
                  <a:pt x="2163347" y="5311816"/>
                </a:lnTo>
                <a:lnTo>
                  <a:pt x="2209793" y="5311816"/>
                </a:lnTo>
                <a:lnTo>
                  <a:pt x="2253424" y="5317446"/>
                </a:lnTo>
                <a:lnTo>
                  <a:pt x="2297055" y="5328705"/>
                </a:lnTo>
                <a:lnTo>
                  <a:pt x="2339278" y="5345594"/>
                </a:lnTo>
                <a:lnTo>
                  <a:pt x="2381501" y="5368114"/>
                </a:lnTo>
                <a:lnTo>
                  <a:pt x="2423725" y="5390633"/>
                </a:lnTo>
                <a:lnTo>
                  <a:pt x="2465948" y="5415967"/>
                </a:lnTo>
                <a:lnTo>
                  <a:pt x="2506764" y="5439893"/>
                </a:lnTo>
                <a:lnTo>
                  <a:pt x="2550395" y="5461005"/>
                </a:lnTo>
                <a:lnTo>
                  <a:pt x="2592618" y="5477894"/>
                </a:lnTo>
                <a:lnTo>
                  <a:pt x="2636249" y="5489154"/>
                </a:lnTo>
                <a:lnTo>
                  <a:pt x="2681287" y="5493376"/>
                </a:lnTo>
                <a:lnTo>
                  <a:pt x="2726325" y="5489154"/>
                </a:lnTo>
                <a:lnTo>
                  <a:pt x="2769956" y="5477894"/>
                </a:lnTo>
                <a:lnTo>
                  <a:pt x="2812180" y="5461005"/>
                </a:lnTo>
                <a:lnTo>
                  <a:pt x="2855810" y="5439893"/>
                </a:lnTo>
                <a:lnTo>
                  <a:pt x="2896626" y="5415967"/>
                </a:lnTo>
                <a:lnTo>
                  <a:pt x="2938850" y="5390633"/>
                </a:lnTo>
                <a:lnTo>
                  <a:pt x="2981073" y="5368114"/>
                </a:lnTo>
                <a:lnTo>
                  <a:pt x="3023296" y="5345594"/>
                </a:lnTo>
                <a:lnTo>
                  <a:pt x="3064112" y="5328705"/>
                </a:lnTo>
                <a:lnTo>
                  <a:pt x="3109151" y="5317446"/>
                </a:lnTo>
                <a:lnTo>
                  <a:pt x="3152781" y="5311816"/>
                </a:lnTo>
                <a:lnTo>
                  <a:pt x="3199227" y="5311816"/>
                </a:lnTo>
                <a:lnTo>
                  <a:pt x="3247080" y="5314631"/>
                </a:lnTo>
                <a:lnTo>
                  <a:pt x="3294933" y="5320260"/>
                </a:lnTo>
                <a:lnTo>
                  <a:pt x="3342787" y="5327298"/>
                </a:lnTo>
                <a:lnTo>
                  <a:pt x="3390640" y="5332927"/>
                </a:lnTo>
                <a:lnTo>
                  <a:pt x="3438493" y="5337150"/>
                </a:lnTo>
                <a:lnTo>
                  <a:pt x="3483531" y="5335742"/>
                </a:lnTo>
                <a:lnTo>
                  <a:pt x="3527162" y="5330113"/>
                </a:lnTo>
                <a:lnTo>
                  <a:pt x="3569385" y="5317446"/>
                </a:lnTo>
                <a:lnTo>
                  <a:pt x="3604572" y="5299149"/>
                </a:lnTo>
                <a:lnTo>
                  <a:pt x="3638350" y="5275222"/>
                </a:lnTo>
                <a:lnTo>
                  <a:pt x="3667907" y="5247073"/>
                </a:lnTo>
                <a:lnTo>
                  <a:pt x="3697463" y="5214702"/>
                </a:lnTo>
                <a:lnTo>
                  <a:pt x="3724204" y="5180923"/>
                </a:lnTo>
                <a:lnTo>
                  <a:pt x="3750946" y="5145737"/>
                </a:lnTo>
                <a:lnTo>
                  <a:pt x="3777687" y="5110551"/>
                </a:lnTo>
                <a:lnTo>
                  <a:pt x="3804429" y="5076772"/>
                </a:lnTo>
                <a:lnTo>
                  <a:pt x="3832578" y="5044401"/>
                </a:lnTo>
                <a:lnTo>
                  <a:pt x="3864949" y="5016252"/>
                </a:lnTo>
                <a:lnTo>
                  <a:pt x="3895913" y="4990918"/>
                </a:lnTo>
                <a:lnTo>
                  <a:pt x="3931099" y="4971214"/>
                </a:lnTo>
                <a:lnTo>
                  <a:pt x="3969100" y="4954324"/>
                </a:lnTo>
                <a:lnTo>
                  <a:pt x="4009916" y="4940250"/>
                </a:lnTo>
                <a:lnTo>
                  <a:pt x="4052139" y="4927583"/>
                </a:lnTo>
                <a:lnTo>
                  <a:pt x="4094363" y="4916323"/>
                </a:lnTo>
                <a:lnTo>
                  <a:pt x="4137993" y="4905064"/>
                </a:lnTo>
                <a:lnTo>
                  <a:pt x="4178809" y="4892397"/>
                </a:lnTo>
                <a:lnTo>
                  <a:pt x="4219625" y="4878322"/>
                </a:lnTo>
                <a:lnTo>
                  <a:pt x="4257626" y="4861433"/>
                </a:lnTo>
                <a:lnTo>
                  <a:pt x="4291405" y="4840321"/>
                </a:lnTo>
                <a:lnTo>
                  <a:pt x="4322369" y="4814987"/>
                </a:lnTo>
                <a:lnTo>
                  <a:pt x="4347703" y="4784024"/>
                </a:lnTo>
                <a:lnTo>
                  <a:pt x="4368815" y="4750245"/>
                </a:lnTo>
                <a:lnTo>
                  <a:pt x="4385704" y="4712244"/>
                </a:lnTo>
                <a:lnTo>
                  <a:pt x="4399778" y="4671428"/>
                </a:lnTo>
                <a:lnTo>
                  <a:pt x="4412445" y="4630612"/>
                </a:lnTo>
                <a:lnTo>
                  <a:pt x="4423705" y="4586981"/>
                </a:lnTo>
                <a:lnTo>
                  <a:pt x="4434964" y="4544758"/>
                </a:lnTo>
                <a:lnTo>
                  <a:pt x="4447632" y="4502534"/>
                </a:lnTo>
                <a:lnTo>
                  <a:pt x="4461706" y="4461718"/>
                </a:lnTo>
                <a:lnTo>
                  <a:pt x="4478595" y="4423717"/>
                </a:lnTo>
                <a:lnTo>
                  <a:pt x="4498300" y="4388531"/>
                </a:lnTo>
                <a:lnTo>
                  <a:pt x="4523634" y="4357567"/>
                </a:lnTo>
                <a:lnTo>
                  <a:pt x="4551782" y="4325196"/>
                </a:lnTo>
                <a:lnTo>
                  <a:pt x="4584154" y="4297047"/>
                </a:lnTo>
                <a:lnTo>
                  <a:pt x="4617933" y="4270306"/>
                </a:lnTo>
                <a:lnTo>
                  <a:pt x="4654526" y="4243564"/>
                </a:lnTo>
                <a:lnTo>
                  <a:pt x="4689712" y="4216823"/>
                </a:lnTo>
                <a:lnTo>
                  <a:pt x="4723491" y="4190081"/>
                </a:lnTo>
                <a:lnTo>
                  <a:pt x="4755862" y="4160525"/>
                </a:lnTo>
                <a:lnTo>
                  <a:pt x="4784011" y="4130969"/>
                </a:lnTo>
                <a:lnTo>
                  <a:pt x="4807938" y="4097190"/>
                </a:lnTo>
                <a:lnTo>
                  <a:pt x="4826235" y="4062004"/>
                </a:lnTo>
                <a:lnTo>
                  <a:pt x="4838902" y="4019781"/>
                </a:lnTo>
                <a:lnTo>
                  <a:pt x="4844531" y="3976150"/>
                </a:lnTo>
                <a:lnTo>
                  <a:pt x="4845939" y="3931111"/>
                </a:lnTo>
                <a:lnTo>
                  <a:pt x="4841716" y="3883258"/>
                </a:lnTo>
                <a:lnTo>
                  <a:pt x="4836087" y="3835405"/>
                </a:lnTo>
                <a:lnTo>
                  <a:pt x="4829049" y="3787552"/>
                </a:lnTo>
                <a:lnTo>
                  <a:pt x="4823420" y="3739699"/>
                </a:lnTo>
                <a:lnTo>
                  <a:pt x="4820605" y="3691846"/>
                </a:lnTo>
                <a:lnTo>
                  <a:pt x="4820605" y="3645400"/>
                </a:lnTo>
                <a:lnTo>
                  <a:pt x="4826235" y="3601769"/>
                </a:lnTo>
                <a:lnTo>
                  <a:pt x="4837494" y="3558138"/>
                </a:lnTo>
                <a:lnTo>
                  <a:pt x="4854383" y="3517322"/>
                </a:lnTo>
                <a:lnTo>
                  <a:pt x="4876903" y="3475099"/>
                </a:lnTo>
                <a:lnTo>
                  <a:pt x="4899422" y="3432876"/>
                </a:lnTo>
                <a:lnTo>
                  <a:pt x="4924756" y="3390652"/>
                </a:lnTo>
                <a:lnTo>
                  <a:pt x="4948682" y="3349836"/>
                </a:lnTo>
                <a:lnTo>
                  <a:pt x="4969794" y="3306206"/>
                </a:lnTo>
                <a:lnTo>
                  <a:pt x="4986683" y="3263982"/>
                </a:lnTo>
                <a:lnTo>
                  <a:pt x="4997943" y="3220351"/>
                </a:lnTo>
                <a:lnTo>
                  <a:pt x="5002165" y="3175313"/>
                </a:lnTo>
                <a:lnTo>
                  <a:pt x="4997943" y="3130275"/>
                </a:lnTo>
                <a:lnTo>
                  <a:pt x="4986683" y="3086644"/>
                </a:lnTo>
                <a:lnTo>
                  <a:pt x="4969794" y="3044421"/>
                </a:lnTo>
                <a:lnTo>
                  <a:pt x="4948682" y="3000790"/>
                </a:lnTo>
                <a:lnTo>
                  <a:pt x="4924756" y="2959974"/>
                </a:lnTo>
                <a:lnTo>
                  <a:pt x="4899422" y="2917751"/>
                </a:lnTo>
                <a:lnTo>
                  <a:pt x="4876903" y="2875527"/>
                </a:lnTo>
                <a:lnTo>
                  <a:pt x="4854383" y="2833304"/>
                </a:lnTo>
                <a:lnTo>
                  <a:pt x="4837494" y="2792488"/>
                </a:lnTo>
                <a:lnTo>
                  <a:pt x="4826235" y="2748857"/>
                </a:lnTo>
                <a:lnTo>
                  <a:pt x="4820605" y="2705226"/>
                </a:lnTo>
                <a:lnTo>
                  <a:pt x="4820605" y="2658781"/>
                </a:lnTo>
                <a:lnTo>
                  <a:pt x="4823420" y="2610927"/>
                </a:lnTo>
                <a:lnTo>
                  <a:pt x="4829049" y="2563074"/>
                </a:lnTo>
                <a:lnTo>
                  <a:pt x="4836087" y="2515221"/>
                </a:lnTo>
                <a:lnTo>
                  <a:pt x="4841716" y="2467368"/>
                </a:lnTo>
                <a:lnTo>
                  <a:pt x="4845939" y="2419515"/>
                </a:lnTo>
                <a:lnTo>
                  <a:pt x="4844531" y="2374477"/>
                </a:lnTo>
                <a:lnTo>
                  <a:pt x="4838902" y="2330846"/>
                </a:lnTo>
                <a:lnTo>
                  <a:pt x="4826235" y="2288622"/>
                </a:lnTo>
                <a:lnTo>
                  <a:pt x="4807938" y="2253436"/>
                </a:lnTo>
                <a:lnTo>
                  <a:pt x="4784011" y="2219658"/>
                </a:lnTo>
                <a:lnTo>
                  <a:pt x="4755862" y="2190101"/>
                </a:lnTo>
                <a:lnTo>
                  <a:pt x="4723491" y="2160545"/>
                </a:lnTo>
                <a:lnTo>
                  <a:pt x="4689712" y="2133803"/>
                </a:lnTo>
                <a:lnTo>
                  <a:pt x="4654526" y="2107062"/>
                </a:lnTo>
                <a:lnTo>
                  <a:pt x="4617933" y="2080320"/>
                </a:lnTo>
                <a:lnTo>
                  <a:pt x="4584154" y="2053579"/>
                </a:lnTo>
                <a:lnTo>
                  <a:pt x="4551782" y="2025430"/>
                </a:lnTo>
                <a:lnTo>
                  <a:pt x="4523634" y="1993059"/>
                </a:lnTo>
                <a:lnTo>
                  <a:pt x="4498300" y="1962095"/>
                </a:lnTo>
                <a:lnTo>
                  <a:pt x="4478595" y="1926909"/>
                </a:lnTo>
                <a:lnTo>
                  <a:pt x="4461706" y="1888908"/>
                </a:lnTo>
                <a:lnTo>
                  <a:pt x="4447632" y="1848092"/>
                </a:lnTo>
                <a:lnTo>
                  <a:pt x="4434964" y="1805868"/>
                </a:lnTo>
                <a:lnTo>
                  <a:pt x="4423705" y="1763645"/>
                </a:lnTo>
                <a:lnTo>
                  <a:pt x="4412445" y="1720014"/>
                </a:lnTo>
                <a:lnTo>
                  <a:pt x="4399778" y="1679198"/>
                </a:lnTo>
                <a:lnTo>
                  <a:pt x="4385704" y="1638382"/>
                </a:lnTo>
                <a:lnTo>
                  <a:pt x="4368815" y="1600381"/>
                </a:lnTo>
                <a:lnTo>
                  <a:pt x="4347703" y="1566603"/>
                </a:lnTo>
                <a:lnTo>
                  <a:pt x="4322369" y="1535639"/>
                </a:lnTo>
                <a:lnTo>
                  <a:pt x="4291405" y="1510305"/>
                </a:lnTo>
                <a:lnTo>
                  <a:pt x="4257626" y="1489193"/>
                </a:lnTo>
                <a:lnTo>
                  <a:pt x="4219625" y="1472304"/>
                </a:lnTo>
                <a:lnTo>
                  <a:pt x="4178809" y="1458229"/>
                </a:lnTo>
                <a:lnTo>
                  <a:pt x="4137993" y="1445562"/>
                </a:lnTo>
                <a:lnTo>
                  <a:pt x="4094363" y="1434303"/>
                </a:lnTo>
                <a:lnTo>
                  <a:pt x="4052139" y="1423043"/>
                </a:lnTo>
                <a:lnTo>
                  <a:pt x="4009916" y="1410376"/>
                </a:lnTo>
                <a:lnTo>
                  <a:pt x="3969100" y="1396302"/>
                </a:lnTo>
                <a:lnTo>
                  <a:pt x="3931099" y="1379412"/>
                </a:lnTo>
                <a:lnTo>
                  <a:pt x="3895913" y="1359708"/>
                </a:lnTo>
                <a:lnTo>
                  <a:pt x="3864949" y="1334374"/>
                </a:lnTo>
                <a:lnTo>
                  <a:pt x="3832578" y="1306225"/>
                </a:lnTo>
                <a:lnTo>
                  <a:pt x="3804429" y="1273854"/>
                </a:lnTo>
                <a:lnTo>
                  <a:pt x="3777687" y="1240075"/>
                </a:lnTo>
                <a:lnTo>
                  <a:pt x="3750946" y="1204889"/>
                </a:lnTo>
                <a:lnTo>
                  <a:pt x="3724204" y="1169703"/>
                </a:lnTo>
                <a:lnTo>
                  <a:pt x="3697463" y="1135924"/>
                </a:lnTo>
                <a:lnTo>
                  <a:pt x="3667907" y="1103553"/>
                </a:lnTo>
                <a:lnTo>
                  <a:pt x="3638350" y="1075404"/>
                </a:lnTo>
                <a:lnTo>
                  <a:pt x="3604572" y="1051478"/>
                </a:lnTo>
                <a:lnTo>
                  <a:pt x="3569385" y="1033181"/>
                </a:lnTo>
                <a:lnTo>
                  <a:pt x="3527162" y="1020514"/>
                </a:lnTo>
                <a:lnTo>
                  <a:pt x="3483531" y="1014884"/>
                </a:lnTo>
                <a:lnTo>
                  <a:pt x="3438493" y="1013477"/>
                </a:lnTo>
                <a:lnTo>
                  <a:pt x="3390640" y="1017699"/>
                </a:lnTo>
                <a:lnTo>
                  <a:pt x="3342787" y="1023329"/>
                </a:lnTo>
                <a:lnTo>
                  <a:pt x="3294933" y="1030366"/>
                </a:lnTo>
                <a:lnTo>
                  <a:pt x="3247080" y="1035996"/>
                </a:lnTo>
                <a:lnTo>
                  <a:pt x="3199227" y="1038811"/>
                </a:lnTo>
                <a:lnTo>
                  <a:pt x="3152781" y="1038811"/>
                </a:lnTo>
                <a:lnTo>
                  <a:pt x="3109151" y="1033181"/>
                </a:lnTo>
                <a:lnTo>
                  <a:pt x="3064112" y="1021921"/>
                </a:lnTo>
                <a:lnTo>
                  <a:pt x="3023296" y="1005032"/>
                </a:lnTo>
                <a:lnTo>
                  <a:pt x="2981073" y="982513"/>
                </a:lnTo>
                <a:lnTo>
                  <a:pt x="2938850" y="959994"/>
                </a:lnTo>
                <a:lnTo>
                  <a:pt x="2896626" y="934660"/>
                </a:lnTo>
                <a:lnTo>
                  <a:pt x="2855810" y="910733"/>
                </a:lnTo>
                <a:lnTo>
                  <a:pt x="2812180" y="889621"/>
                </a:lnTo>
                <a:lnTo>
                  <a:pt x="2769956" y="872732"/>
                </a:lnTo>
                <a:lnTo>
                  <a:pt x="2726325" y="861472"/>
                </a:lnTo>
                <a:lnTo>
                  <a:pt x="2681287" y="857250"/>
                </a:lnTo>
                <a:close/>
              </a:path>
            </a:pathLst>
          </a:custGeom>
          <a:solidFill>
            <a:schemeClr val="tx2"/>
          </a:solidFill>
          <a:ln w="10160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4" name="Rectangle 13">
            <a:extLst>
              <a:ext uri="{FF2B5EF4-FFF2-40B4-BE49-F238E27FC236}">
                <a16:creationId xmlns:a16="http://schemas.microsoft.com/office/drawing/2014/main" id="{8E2004CB-520C-4EB0-8EB4-5A457A3C8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362574" y="0"/>
            <a:ext cx="76202" cy="6858000"/>
          </a:xfrm>
          <a:prstGeom prst="rect">
            <a:avLst/>
          </a:prstGeom>
          <a:solidFill>
            <a:schemeClr val="bg2"/>
          </a:solidFill>
          <a:ln w="0">
            <a:noFill/>
            <a:prstDash val="solid"/>
            <a:round/>
            <a:headEnd/>
            <a:tailEnd/>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6514642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15DEDD7-7B31-4EF1-B7C7-5AEE3208C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45D5C1F3-15A6-4AC0-5B24-B25273E6C14F}"/>
              </a:ext>
            </a:extLst>
          </p:cNvPr>
          <p:cNvSpPr>
            <a:spLocks noGrp="1"/>
          </p:cNvSpPr>
          <p:nvPr>
            <p:ph type="ctrTitle"/>
          </p:nvPr>
        </p:nvSpPr>
        <p:spPr>
          <a:xfrm>
            <a:off x="644849" y="954923"/>
            <a:ext cx="5875694" cy="4504620"/>
          </a:xfrm>
        </p:spPr>
        <p:txBody>
          <a:bodyPr>
            <a:noAutofit/>
          </a:bodyPr>
          <a:lstStyle/>
          <a:p>
            <a:r>
              <a:rPr lang="fr-FR" sz="6600" dirty="0"/>
              <a:t>Le Meursault</a:t>
            </a:r>
            <a:br>
              <a:rPr lang="fr-FR" sz="6600" dirty="0"/>
            </a:br>
            <a:r>
              <a:rPr lang="fr-FR" sz="6600" dirty="0"/>
              <a:t>un grand cru !</a:t>
            </a:r>
          </a:p>
        </p:txBody>
      </p:sp>
      <p:sp>
        <p:nvSpPr>
          <p:cNvPr id="12" name="Freeform: Shape 11">
            <a:extLst>
              <a:ext uri="{FF2B5EF4-FFF2-40B4-BE49-F238E27FC236}">
                <a16:creationId xmlns:a16="http://schemas.microsoft.com/office/drawing/2014/main" id="{3242CC7A-3D6E-47A4-B9D1-860978459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5" name="Image 4">
            <a:extLst>
              <a:ext uri="{FF2B5EF4-FFF2-40B4-BE49-F238E27FC236}">
                <a16:creationId xmlns:a16="http://schemas.microsoft.com/office/drawing/2014/main" id="{C21FE0B0-43B9-3680-5213-3D9D3BFF347D}"/>
              </a:ext>
            </a:extLst>
          </p:cNvPr>
          <p:cNvPicPr>
            <a:picLocks noChangeAspect="1"/>
          </p:cNvPicPr>
          <p:nvPr/>
        </p:nvPicPr>
        <p:blipFill>
          <a:blip r:embed="rId2"/>
          <a:srcRect l="22973"/>
          <a:stretch>
            <a:fillRect/>
          </a:stretch>
        </p:blipFill>
        <p:spPr>
          <a:xfrm>
            <a:off x="6909481" y="10"/>
            <a:ext cx="5282519" cy="6857990"/>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13432220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15DEDD7-7B31-4EF1-B7C7-5AEE3208C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A8485090-EF83-5A2E-DFF1-C9DB48CD0440}"/>
              </a:ext>
            </a:extLst>
          </p:cNvPr>
          <p:cNvSpPr>
            <a:spLocks noGrp="1"/>
          </p:cNvSpPr>
          <p:nvPr>
            <p:ph type="ctrTitle"/>
          </p:nvPr>
        </p:nvSpPr>
        <p:spPr>
          <a:xfrm>
            <a:off x="644848" y="954923"/>
            <a:ext cx="5978021" cy="4941052"/>
          </a:xfrm>
        </p:spPr>
        <p:txBody>
          <a:bodyPr>
            <a:noAutofit/>
          </a:bodyPr>
          <a:lstStyle/>
          <a:p>
            <a:r>
              <a:rPr lang="fr-FR" sz="4400" dirty="0"/>
              <a:t>Parmi les premières fleurs en fin d’hiver le gléchome lierre terrestre m’offre un canon !</a:t>
            </a:r>
          </a:p>
        </p:txBody>
      </p:sp>
      <p:sp>
        <p:nvSpPr>
          <p:cNvPr id="12" name="Freeform: Shape 11">
            <a:extLst>
              <a:ext uri="{FF2B5EF4-FFF2-40B4-BE49-F238E27FC236}">
                <a16:creationId xmlns:a16="http://schemas.microsoft.com/office/drawing/2014/main" id="{3242CC7A-3D6E-47A4-B9D1-860978459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5" name="Image 4">
            <a:extLst>
              <a:ext uri="{FF2B5EF4-FFF2-40B4-BE49-F238E27FC236}">
                <a16:creationId xmlns:a16="http://schemas.microsoft.com/office/drawing/2014/main" id="{1D81ADB7-7947-3A56-DFFE-AD00F09C44FD}"/>
              </a:ext>
            </a:extLst>
          </p:cNvPr>
          <p:cNvPicPr>
            <a:picLocks noChangeAspect="1"/>
          </p:cNvPicPr>
          <p:nvPr/>
        </p:nvPicPr>
        <p:blipFill>
          <a:blip r:embed="rId2" cstate="email">
            <a:extLst>
              <a:ext uri="{28A0092B-C50C-407E-A947-70E740481C1C}">
                <a14:useLocalDpi xmlns:a14="http://schemas.microsoft.com/office/drawing/2010/main"/>
              </a:ext>
            </a:extLst>
          </a:blip>
          <a:srcRect t="2632" r="-2" b="-2"/>
          <a:stretch>
            <a:fillRect/>
          </a:stretch>
        </p:blipFill>
        <p:spPr>
          <a:xfrm>
            <a:off x="6909481" y="10"/>
            <a:ext cx="5282519" cy="6857990"/>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7379559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Freeform 6">
            <a:extLst>
              <a:ext uri="{FF2B5EF4-FFF2-40B4-BE49-F238E27FC236}">
                <a16:creationId xmlns:a16="http://schemas.microsoft.com/office/drawing/2014/main" id="{BB8C1D0E-0B06-46C9-A8BD-A8E13FF99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1" name="Rectangle 10">
            <a:extLst>
              <a:ext uri="{FF2B5EF4-FFF2-40B4-BE49-F238E27FC236}">
                <a16:creationId xmlns:a16="http://schemas.microsoft.com/office/drawing/2014/main" id="{7D1ADC4A-8537-4084-99C7-F8D378A64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3" name="Rectangle 12">
            <a:extLst>
              <a:ext uri="{FF2B5EF4-FFF2-40B4-BE49-F238E27FC236}">
                <a16:creationId xmlns:a16="http://schemas.microsoft.com/office/drawing/2014/main" id="{415DEDD7-7B31-4EF1-B7C7-5AEE3208C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4A90C999-0A43-57D8-C991-BE3ACEFA4C5B}"/>
              </a:ext>
            </a:extLst>
          </p:cNvPr>
          <p:cNvSpPr>
            <a:spLocks noGrp="1"/>
          </p:cNvSpPr>
          <p:nvPr>
            <p:ph type="title"/>
          </p:nvPr>
        </p:nvSpPr>
        <p:spPr>
          <a:xfrm>
            <a:off x="644849" y="954922"/>
            <a:ext cx="6121322" cy="5272141"/>
          </a:xfrm>
        </p:spPr>
        <p:txBody>
          <a:bodyPr vert="horz" lIns="91440" tIns="45720" rIns="91440" bIns="45720" rtlCol="0" anchor="ctr">
            <a:noAutofit/>
          </a:bodyPr>
          <a:lstStyle/>
          <a:p>
            <a:pPr algn="ctr"/>
            <a:r>
              <a:rPr lang="en-US" sz="6000" spc="800" dirty="0"/>
              <a:t>Parmi les premières </a:t>
            </a:r>
            <a:r>
              <a:rPr lang="en-US" sz="6000" spc="800" dirty="0" err="1"/>
              <a:t>même</a:t>
            </a:r>
            <a:r>
              <a:rPr lang="en-US" sz="6000" spc="800" dirty="0"/>
              <a:t> avant les </a:t>
            </a:r>
            <a:r>
              <a:rPr lang="en-US" sz="6000" spc="800" dirty="0" err="1"/>
              <a:t>violettes</a:t>
            </a:r>
            <a:r>
              <a:rPr lang="en-US" sz="6000" spc="800" dirty="0"/>
              <a:t> !</a:t>
            </a:r>
          </a:p>
        </p:txBody>
      </p:sp>
      <p:sp>
        <p:nvSpPr>
          <p:cNvPr id="15" name="Freeform: Shape 14">
            <a:extLst>
              <a:ext uri="{FF2B5EF4-FFF2-40B4-BE49-F238E27FC236}">
                <a16:creationId xmlns:a16="http://schemas.microsoft.com/office/drawing/2014/main" id="{3242CC7A-3D6E-47A4-B9D1-860978459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4" name="Image 3">
            <a:extLst>
              <a:ext uri="{FF2B5EF4-FFF2-40B4-BE49-F238E27FC236}">
                <a16:creationId xmlns:a16="http://schemas.microsoft.com/office/drawing/2014/main" id="{FB2AE7C0-54B6-5565-B95C-CF3A0DFB5ACF}"/>
              </a:ext>
            </a:extLst>
          </p:cNvPr>
          <p:cNvPicPr>
            <a:picLocks noChangeAspect="1"/>
          </p:cNvPicPr>
          <p:nvPr/>
        </p:nvPicPr>
        <p:blipFill>
          <a:blip r:embed="rId2" cstate="email">
            <a:extLst>
              <a:ext uri="{28A0092B-C50C-407E-A947-70E740481C1C}">
                <a14:useLocalDpi xmlns:a14="http://schemas.microsoft.com/office/drawing/2010/main"/>
              </a:ext>
            </a:extLst>
          </a:blip>
          <a:srcRect t="805" r="-2" b="1825"/>
          <a:stretch>
            <a:fillRect/>
          </a:stretch>
        </p:blipFill>
        <p:spPr>
          <a:xfrm>
            <a:off x="6909481" y="10"/>
            <a:ext cx="5282519" cy="6857990"/>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11875669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7" name="Freeform 6">
            <a:extLst>
              <a:ext uri="{FF2B5EF4-FFF2-40B4-BE49-F238E27FC236}">
                <a16:creationId xmlns:a16="http://schemas.microsoft.com/office/drawing/2014/main" id="{BB8C1D0E-0B06-46C9-A8BD-A8E13FF99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8" name="Rectangle 17">
            <a:extLst>
              <a:ext uri="{FF2B5EF4-FFF2-40B4-BE49-F238E27FC236}">
                <a16:creationId xmlns:a16="http://schemas.microsoft.com/office/drawing/2014/main" id="{7D1ADC4A-8537-4084-99C7-F8D378A64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9" name="Rectangle 18">
            <a:extLst>
              <a:ext uri="{FF2B5EF4-FFF2-40B4-BE49-F238E27FC236}">
                <a16:creationId xmlns:a16="http://schemas.microsoft.com/office/drawing/2014/main" id="{415DEDD7-7B31-4EF1-B7C7-5AEE3208C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C61F9B81-4F5D-69CB-624A-5909DA3F7ACC}"/>
              </a:ext>
            </a:extLst>
          </p:cNvPr>
          <p:cNvSpPr>
            <a:spLocks noGrp="1"/>
          </p:cNvSpPr>
          <p:nvPr>
            <p:ph type="title"/>
          </p:nvPr>
        </p:nvSpPr>
        <p:spPr>
          <a:xfrm>
            <a:off x="644849" y="954923"/>
            <a:ext cx="5875694" cy="4504620"/>
          </a:xfrm>
        </p:spPr>
        <p:txBody>
          <a:bodyPr vert="horz" lIns="91440" tIns="45720" rIns="91440" bIns="45720" rtlCol="0" anchor="ctr">
            <a:normAutofit fontScale="90000"/>
          </a:bodyPr>
          <a:lstStyle/>
          <a:p>
            <a:pPr algn="ctr"/>
            <a:r>
              <a:rPr lang="en-US" sz="9600" spc="800" dirty="0"/>
              <a:t>La prime à la </a:t>
            </a:r>
            <a:r>
              <a:rPr lang="en-US" sz="9600" spc="800" dirty="0" err="1"/>
              <a:t>primevère</a:t>
            </a:r>
            <a:endParaRPr lang="en-US" sz="9600" spc="800" dirty="0"/>
          </a:p>
        </p:txBody>
      </p:sp>
      <p:sp>
        <p:nvSpPr>
          <p:cNvPr id="20" name="Freeform: Shape 14">
            <a:extLst>
              <a:ext uri="{FF2B5EF4-FFF2-40B4-BE49-F238E27FC236}">
                <a16:creationId xmlns:a16="http://schemas.microsoft.com/office/drawing/2014/main" id="{3242CC7A-3D6E-47A4-B9D1-860978459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4" name="Image 3">
            <a:extLst>
              <a:ext uri="{FF2B5EF4-FFF2-40B4-BE49-F238E27FC236}">
                <a16:creationId xmlns:a16="http://schemas.microsoft.com/office/drawing/2014/main" id="{4DCD48B1-F481-80E4-51C9-67BC0EC43C5D}"/>
              </a:ext>
            </a:extLst>
          </p:cNvPr>
          <p:cNvPicPr>
            <a:picLocks noChangeAspect="1"/>
          </p:cNvPicPr>
          <p:nvPr/>
        </p:nvPicPr>
        <p:blipFill>
          <a:blip r:embed="rId2" cstate="email">
            <a:extLst>
              <a:ext uri="{28A0092B-C50C-407E-A947-70E740481C1C}">
                <a14:useLocalDpi xmlns:a14="http://schemas.microsoft.com/office/drawing/2010/main"/>
              </a:ext>
            </a:extLst>
          </a:blip>
          <a:srcRect r="-2" b="2630"/>
          <a:stretch>
            <a:fillRect/>
          </a:stretch>
        </p:blipFill>
        <p:spPr>
          <a:xfrm>
            <a:off x="6909481" y="10"/>
            <a:ext cx="5282519" cy="6857990"/>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7261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FEF8384-2545-4ACD-9071-49DD1CFC4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2" name="Freeform 22">
            <a:extLst>
              <a:ext uri="{FF2B5EF4-FFF2-40B4-BE49-F238E27FC236}">
                <a16:creationId xmlns:a16="http://schemas.microsoft.com/office/drawing/2014/main" id="{F77DB8FA-61A7-4DE7-A777-6D258D1724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4695443" cy="6858000"/>
          </a:xfrm>
          <a:custGeom>
            <a:avLst/>
            <a:gdLst>
              <a:gd name="connsiteX0" fmla="*/ 0 w 4992864"/>
              <a:gd name="connsiteY0" fmla="*/ 0 h 6858000"/>
              <a:gd name="connsiteX1" fmla="*/ 4813476 w 4992864"/>
              <a:gd name="connsiteY1" fmla="*/ 0 h 6858000"/>
              <a:gd name="connsiteX2" fmla="*/ 4818239 w 4992864"/>
              <a:gd name="connsiteY2" fmla="*/ 66675 h 6858000"/>
              <a:gd name="connsiteX3" fmla="*/ 4826176 w 4992864"/>
              <a:gd name="connsiteY3" fmla="*/ 122237 h 6858000"/>
              <a:gd name="connsiteX4" fmla="*/ 4835701 w 4992864"/>
              <a:gd name="connsiteY4" fmla="*/ 174625 h 6858000"/>
              <a:gd name="connsiteX5" fmla="*/ 4851576 w 4992864"/>
              <a:gd name="connsiteY5" fmla="*/ 217487 h 6858000"/>
              <a:gd name="connsiteX6" fmla="*/ 4867451 w 4992864"/>
              <a:gd name="connsiteY6" fmla="*/ 260350 h 6858000"/>
              <a:gd name="connsiteX7" fmla="*/ 4886501 w 4992864"/>
              <a:gd name="connsiteY7" fmla="*/ 296862 h 6858000"/>
              <a:gd name="connsiteX8" fmla="*/ 4905551 w 4992864"/>
              <a:gd name="connsiteY8" fmla="*/ 334962 h 6858000"/>
              <a:gd name="connsiteX9" fmla="*/ 4923014 w 4992864"/>
              <a:gd name="connsiteY9" fmla="*/ 369887 h 6858000"/>
              <a:gd name="connsiteX10" fmla="*/ 4940476 w 4992864"/>
              <a:gd name="connsiteY10" fmla="*/ 409575 h 6858000"/>
              <a:gd name="connsiteX11" fmla="*/ 4956351 w 4992864"/>
              <a:gd name="connsiteY11" fmla="*/ 450850 h 6858000"/>
              <a:gd name="connsiteX12" fmla="*/ 4970639 w 4992864"/>
              <a:gd name="connsiteY12" fmla="*/ 496887 h 6858000"/>
              <a:gd name="connsiteX13" fmla="*/ 4981751 w 4992864"/>
              <a:gd name="connsiteY13" fmla="*/ 546100 h 6858000"/>
              <a:gd name="connsiteX14" fmla="*/ 4989689 w 4992864"/>
              <a:gd name="connsiteY14" fmla="*/ 606425 h 6858000"/>
              <a:gd name="connsiteX15" fmla="*/ 4992864 w 4992864"/>
              <a:gd name="connsiteY15" fmla="*/ 673100 h 6858000"/>
              <a:gd name="connsiteX16" fmla="*/ 4989689 w 4992864"/>
              <a:gd name="connsiteY16" fmla="*/ 744537 h 6858000"/>
              <a:gd name="connsiteX17" fmla="*/ 4981751 w 4992864"/>
              <a:gd name="connsiteY17" fmla="*/ 801687 h 6858000"/>
              <a:gd name="connsiteX18" fmla="*/ 4970639 w 4992864"/>
              <a:gd name="connsiteY18" fmla="*/ 854075 h 6858000"/>
              <a:gd name="connsiteX19" fmla="*/ 4956351 w 4992864"/>
              <a:gd name="connsiteY19" fmla="*/ 901700 h 6858000"/>
              <a:gd name="connsiteX20" fmla="*/ 4940476 w 4992864"/>
              <a:gd name="connsiteY20" fmla="*/ 942975 h 6858000"/>
              <a:gd name="connsiteX21" fmla="*/ 4921426 w 4992864"/>
              <a:gd name="connsiteY21" fmla="*/ 981075 h 6858000"/>
              <a:gd name="connsiteX22" fmla="*/ 4902376 w 4992864"/>
              <a:gd name="connsiteY22" fmla="*/ 1017587 h 6858000"/>
              <a:gd name="connsiteX23" fmla="*/ 4883326 w 4992864"/>
              <a:gd name="connsiteY23" fmla="*/ 1055687 h 6858000"/>
              <a:gd name="connsiteX24" fmla="*/ 4865864 w 4992864"/>
              <a:gd name="connsiteY24" fmla="*/ 1095375 h 6858000"/>
              <a:gd name="connsiteX25" fmla="*/ 4848401 w 4992864"/>
              <a:gd name="connsiteY25" fmla="*/ 1136650 h 6858000"/>
              <a:gd name="connsiteX26" fmla="*/ 4834114 w 4992864"/>
              <a:gd name="connsiteY26" fmla="*/ 1182687 h 6858000"/>
              <a:gd name="connsiteX27" fmla="*/ 4824589 w 4992864"/>
              <a:gd name="connsiteY27" fmla="*/ 1235075 h 6858000"/>
              <a:gd name="connsiteX28" fmla="*/ 4815064 w 4992864"/>
              <a:gd name="connsiteY28" fmla="*/ 1295400 h 6858000"/>
              <a:gd name="connsiteX29" fmla="*/ 4813476 w 4992864"/>
              <a:gd name="connsiteY29" fmla="*/ 1363662 h 6858000"/>
              <a:gd name="connsiteX30" fmla="*/ 4815064 w 4992864"/>
              <a:gd name="connsiteY30" fmla="*/ 1431925 h 6858000"/>
              <a:gd name="connsiteX31" fmla="*/ 4824589 w 4992864"/>
              <a:gd name="connsiteY31" fmla="*/ 1492250 h 6858000"/>
              <a:gd name="connsiteX32" fmla="*/ 4834114 w 4992864"/>
              <a:gd name="connsiteY32" fmla="*/ 1544637 h 6858000"/>
              <a:gd name="connsiteX33" fmla="*/ 4848401 w 4992864"/>
              <a:gd name="connsiteY33" fmla="*/ 1589087 h 6858000"/>
              <a:gd name="connsiteX34" fmla="*/ 4865864 w 4992864"/>
              <a:gd name="connsiteY34" fmla="*/ 1631950 h 6858000"/>
              <a:gd name="connsiteX35" fmla="*/ 4883326 w 4992864"/>
              <a:gd name="connsiteY35" fmla="*/ 1671637 h 6858000"/>
              <a:gd name="connsiteX36" fmla="*/ 4902376 w 4992864"/>
              <a:gd name="connsiteY36" fmla="*/ 1708150 h 6858000"/>
              <a:gd name="connsiteX37" fmla="*/ 4921426 w 4992864"/>
              <a:gd name="connsiteY37" fmla="*/ 1743075 h 6858000"/>
              <a:gd name="connsiteX38" fmla="*/ 4940476 w 4992864"/>
              <a:gd name="connsiteY38" fmla="*/ 1782762 h 6858000"/>
              <a:gd name="connsiteX39" fmla="*/ 4956351 w 4992864"/>
              <a:gd name="connsiteY39" fmla="*/ 1824037 h 6858000"/>
              <a:gd name="connsiteX40" fmla="*/ 4970639 w 4992864"/>
              <a:gd name="connsiteY40" fmla="*/ 1870075 h 6858000"/>
              <a:gd name="connsiteX41" fmla="*/ 4981751 w 4992864"/>
              <a:gd name="connsiteY41" fmla="*/ 1922462 h 6858000"/>
              <a:gd name="connsiteX42" fmla="*/ 4989689 w 4992864"/>
              <a:gd name="connsiteY42" fmla="*/ 1982787 h 6858000"/>
              <a:gd name="connsiteX43" fmla="*/ 4992864 w 4992864"/>
              <a:gd name="connsiteY43" fmla="*/ 2051050 h 6858000"/>
              <a:gd name="connsiteX44" fmla="*/ 4989689 w 4992864"/>
              <a:gd name="connsiteY44" fmla="*/ 2119312 h 6858000"/>
              <a:gd name="connsiteX45" fmla="*/ 4981751 w 4992864"/>
              <a:gd name="connsiteY45" fmla="*/ 2179637 h 6858000"/>
              <a:gd name="connsiteX46" fmla="*/ 4970639 w 4992864"/>
              <a:gd name="connsiteY46" fmla="*/ 2232025 h 6858000"/>
              <a:gd name="connsiteX47" fmla="*/ 4956351 w 4992864"/>
              <a:gd name="connsiteY47" fmla="*/ 2278062 h 6858000"/>
              <a:gd name="connsiteX48" fmla="*/ 4940476 w 4992864"/>
              <a:gd name="connsiteY48" fmla="*/ 2319337 h 6858000"/>
              <a:gd name="connsiteX49" fmla="*/ 4921426 w 4992864"/>
              <a:gd name="connsiteY49" fmla="*/ 2359025 h 6858000"/>
              <a:gd name="connsiteX50" fmla="*/ 4902376 w 4992864"/>
              <a:gd name="connsiteY50" fmla="*/ 2395537 h 6858000"/>
              <a:gd name="connsiteX51" fmla="*/ 4883326 w 4992864"/>
              <a:gd name="connsiteY51" fmla="*/ 2433637 h 6858000"/>
              <a:gd name="connsiteX52" fmla="*/ 4865864 w 4992864"/>
              <a:gd name="connsiteY52" fmla="*/ 2471737 h 6858000"/>
              <a:gd name="connsiteX53" fmla="*/ 4848401 w 4992864"/>
              <a:gd name="connsiteY53" fmla="*/ 2513012 h 6858000"/>
              <a:gd name="connsiteX54" fmla="*/ 4834114 w 4992864"/>
              <a:gd name="connsiteY54" fmla="*/ 2560637 h 6858000"/>
              <a:gd name="connsiteX55" fmla="*/ 4824589 w 4992864"/>
              <a:gd name="connsiteY55" fmla="*/ 2613025 h 6858000"/>
              <a:gd name="connsiteX56" fmla="*/ 4815064 w 4992864"/>
              <a:gd name="connsiteY56" fmla="*/ 2671762 h 6858000"/>
              <a:gd name="connsiteX57" fmla="*/ 4813476 w 4992864"/>
              <a:gd name="connsiteY57" fmla="*/ 2741612 h 6858000"/>
              <a:gd name="connsiteX58" fmla="*/ 4815064 w 4992864"/>
              <a:gd name="connsiteY58" fmla="*/ 2809875 h 6858000"/>
              <a:gd name="connsiteX59" fmla="*/ 4824589 w 4992864"/>
              <a:gd name="connsiteY59" fmla="*/ 2868612 h 6858000"/>
              <a:gd name="connsiteX60" fmla="*/ 4834114 w 4992864"/>
              <a:gd name="connsiteY60" fmla="*/ 2922587 h 6858000"/>
              <a:gd name="connsiteX61" fmla="*/ 4848401 w 4992864"/>
              <a:gd name="connsiteY61" fmla="*/ 2967037 h 6858000"/>
              <a:gd name="connsiteX62" fmla="*/ 4865864 w 4992864"/>
              <a:gd name="connsiteY62" fmla="*/ 3009900 h 6858000"/>
              <a:gd name="connsiteX63" fmla="*/ 4883326 w 4992864"/>
              <a:gd name="connsiteY63" fmla="*/ 3046412 h 6858000"/>
              <a:gd name="connsiteX64" fmla="*/ 4902376 w 4992864"/>
              <a:gd name="connsiteY64" fmla="*/ 3084512 h 6858000"/>
              <a:gd name="connsiteX65" fmla="*/ 4921426 w 4992864"/>
              <a:gd name="connsiteY65" fmla="*/ 3121025 h 6858000"/>
              <a:gd name="connsiteX66" fmla="*/ 4940476 w 4992864"/>
              <a:gd name="connsiteY66" fmla="*/ 3160712 h 6858000"/>
              <a:gd name="connsiteX67" fmla="*/ 4956351 w 4992864"/>
              <a:gd name="connsiteY67" fmla="*/ 3201987 h 6858000"/>
              <a:gd name="connsiteX68" fmla="*/ 4970639 w 4992864"/>
              <a:gd name="connsiteY68" fmla="*/ 3248025 h 6858000"/>
              <a:gd name="connsiteX69" fmla="*/ 4981751 w 4992864"/>
              <a:gd name="connsiteY69" fmla="*/ 3300412 h 6858000"/>
              <a:gd name="connsiteX70" fmla="*/ 4989689 w 4992864"/>
              <a:gd name="connsiteY70" fmla="*/ 3360737 h 6858000"/>
              <a:gd name="connsiteX71" fmla="*/ 4992864 w 4992864"/>
              <a:gd name="connsiteY71" fmla="*/ 3427412 h 6858000"/>
              <a:gd name="connsiteX72" fmla="*/ 4989689 w 4992864"/>
              <a:gd name="connsiteY72" fmla="*/ 3497262 h 6858000"/>
              <a:gd name="connsiteX73" fmla="*/ 4981751 w 4992864"/>
              <a:gd name="connsiteY73" fmla="*/ 3557587 h 6858000"/>
              <a:gd name="connsiteX74" fmla="*/ 4970639 w 4992864"/>
              <a:gd name="connsiteY74" fmla="*/ 3609975 h 6858000"/>
              <a:gd name="connsiteX75" fmla="*/ 4956351 w 4992864"/>
              <a:gd name="connsiteY75" fmla="*/ 3656012 h 6858000"/>
              <a:gd name="connsiteX76" fmla="*/ 4940476 w 4992864"/>
              <a:gd name="connsiteY76" fmla="*/ 3697287 h 6858000"/>
              <a:gd name="connsiteX77" fmla="*/ 4921426 w 4992864"/>
              <a:gd name="connsiteY77" fmla="*/ 3736975 h 6858000"/>
              <a:gd name="connsiteX78" fmla="*/ 4883326 w 4992864"/>
              <a:gd name="connsiteY78" fmla="*/ 3811587 h 6858000"/>
              <a:gd name="connsiteX79" fmla="*/ 4865864 w 4992864"/>
              <a:gd name="connsiteY79" fmla="*/ 3848100 h 6858000"/>
              <a:gd name="connsiteX80" fmla="*/ 4848401 w 4992864"/>
              <a:gd name="connsiteY80" fmla="*/ 3890962 h 6858000"/>
              <a:gd name="connsiteX81" fmla="*/ 4834114 w 4992864"/>
              <a:gd name="connsiteY81" fmla="*/ 3935412 h 6858000"/>
              <a:gd name="connsiteX82" fmla="*/ 4824589 w 4992864"/>
              <a:gd name="connsiteY82" fmla="*/ 3987800 h 6858000"/>
              <a:gd name="connsiteX83" fmla="*/ 4815064 w 4992864"/>
              <a:gd name="connsiteY83" fmla="*/ 4048125 h 6858000"/>
              <a:gd name="connsiteX84" fmla="*/ 4813476 w 4992864"/>
              <a:gd name="connsiteY84" fmla="*/ 4116387 h 6858000"/>
              <a:gd name="connsiteX85" fmla="*/ 4815064 w 4992864"/>
              <a:gd name="connsiteY85" fmla="*/ 4186237 h 6858000"/>
              <a:gd name="connsiteX86" fmla="*/ 4824589 w 4992864"/>
              <a:gd name="connsiteY86" fmla="*/ 4244975 h 6858000"/>
              <a:gd name="connsiteX87" fmla="*/ 4834114 w 4992864"/>
              <a:gd name="connsiteY87" fmla="*/ 4297362 h 6858000"/>
              <a:gd name="connsiteX88" fmla="*/ 4848401 w 4992864"/>
              <a:gd name="connsiteY88" fmla="*/ 4343400 h 6858000"/>
              <a:gd name="connsiteX89" fmla="*/ 4865864 w 4992864"/>
              <a:gd name="connsiteY89" fmla="*/ 4386262 h 6858000"/>
              <a:gd name="connsiteX90" fmla="*/ 4883326 w 4992864"/>
              <a:gd name="connsiteY90" fmla="*/ 4424362 h 6858000"/>
              <a:gd name="connsiteX91" fmla="*/ 4921426 w 4992864"/>
              <a:gd name="connsiteY91" fmla="*/ 4498975 h 6858000"/>
              <a:gd name="connsiteX92" fmla="*/ 4940476 w 4992864"/>
              <a:gd name="connsiteY92" fmla="*/ 4537075 h 6858000"/>
              <a:gd name="connsiteX93" fmla="*/ 4956351 w 4992864"/>
              <a:gd name="connsiteY93" fmla="*/ 4579937 h 6858000"/>
              <a:gd name="connsiteX94" fmla="*/ 4970639 w 4992864"/>
              <a:gd name="connsiteY94" fmla="*/ 4625975 h 6858000"/>
              <a:gd name="connsiteX95" fmla="*/ 4981751 w 4992864"/>
              <a:gd name="connsiteY95" fmla="*/ 4678362 h 6858000"/>
              <a:gd name="connsiteX96" fmla="*/ 4989689 w 4992864"/>
              <a:gd name="connsiteY96" fmla="*/ 4738687 h 6858000"/>
              <a:gd name="connsiteX97" fmla="*/ 4992864 w 4992864"/>
              <a:gd name="connsiteY97" fmla="*/ 4806950 h 6858000"/>
              <a:gd name="connsiteX98" fmla="*/ 4989689 w 4992864"/>
              <a:gd name="connsiteY98" fmla="*/ 4875212 h 6858000"/>
              <a:gd name="connsiteX99" fmla="*/ 4981751 w 4992864"/>
              <a:gd name="connsiteY99" fmla="*/ 4935537 h 6858000"/>
              <a:gd name="connsiteX100" fmla="*/ 4970639 w 4992864"/>
              <a:gd name="connsiteY100" fmla="*/ 4987925 h 6858000"/>
              <a:gd name="connsiteX101" fmla="*/ 4956351 w 4992864"/>
              <a:gd name="connsiteY101" fmla="*/ 5033962 h 6858000"/>
              <a:gd name="connsiteX102" fmla="*/ 4940476 w 4992864"/>
              <a:gd name="connsiteY102" fmla="*/ 5075237 h 6858000"/>
              <a:gd name="connsiteX103" fmla="*/ 4921426 w 4992864"/>
              <a:gd name="connsiteY103" fmla="*/ 5114925 h 6858000"/>
              <a:gd name="connsiteX104" fmla="*/ 4902376 w 4992864"/>
              <a:gd name="connsiteY104" fmla="*/ 5149850 h 6858000"/>
              <a:gd name="connsiteX105" fmla="*/ 4883326 w 4992864"/>
              <a:gd name="connsiteY105" fmla="*/ 5186362 h 6858000"/>
              <a:gd name="connsiteX106" fmla="*/ 4865864 w 4992864"/>
              <a:gd name="connsiteY106" fmla="*/ 5226050 h 6858000"/>
              <a:gd name="connsiteX107" fmla="*/ 4848401 w 4992864"/>
              <a:gd name="connsiteY107" fmla="*/ 5268912 h 6858000"/>
              <a:gd name="connsiteX108" fmla="*/ 4834114 w 4992864"/>
              <a:gd name="connsiteY108" fmla="*/ 5313362 h 6858000"/>
              <a:gd name="connsiteX109" fmla="*/ 4824589 w 4992864"/>
              <a:gd name="connsiteY109" fmla="*/ 5365750 h 6858000"/>
              <a:gd name="connsiteX110" fmla="*/ 4815064 w 4992864"/>
              <a:gd name="connsiteY110" fmla="*/ 5426075 h 6858000"/>
              <a:gd name="connsiteX111" fmla="*/ 4813476 w 4992864"/>
              <a:gd name="connsiteY111" fmla="*/ 5494337 h 6858000"/>
              <a:gd name="connsiteX112" fmla="*/ 4815064 w 4992864"/>
              <a:gd name="connsiteY112" fmla="*/ 5562600 h 6858000"/>
              <a:gd name="connsiteX113" fmla="*/ 4824589 w 4992864"/>
              <a:gd name="connsiteY113" fmla="*/ 5622925 h 6858000"/>
              <a:gd name="connsiteX114" fmla="*/ 4834114 w 4992864"/>
              <a:gd name="connsiteY114" fmla="*/ 5675312 h 6858000"/>
              <a:gd name="connsiteX115" fmla="*/ 4848401 w 4992864"/>
              <a:gd name="connsiteY115" fmla="*/ 5721350 h 6858000"/>
              <a:gd name="connsiteX116" fmla="*/ 4865864 w 4992864"/>
              <a:gd name="connsiteY116" fmla="*/ 5762625 h 6858000"/>
              <a:gd name="connsiteX117" fmla="*/ 4883326 w 4992864"/>
              <a:gd name="connsiteY117" fmla="*/ 5802312 h 6858000"/>
              <a:gd name="connsiteX118" fmla="*/ 4902376 w 4992864"/>
              <a:gd name="connsiteY118" fmla="*/ 5840412 h 6858000"/>
              <a:gd name="connsiteX119" fmla="*/ 4921426 w 4992864"/>
              <a:gd name="connsiteY119" fmla="*/ 5876925 h 6858000"/>
              <a:gd name="connsiteX120" fmla="*/ 4940476 w 4992864"/>
              <a:gd name="connsiteY120" fmla="*/ 5915025 h 6858000"/>
              <a:gd name="connsiteX121" fmla="*/ 4956351 w 4992864"/>
              <a:gd name="connsiteY121" fmla="*/ 5956300 h 6858000"/>
              <a:gd name="connsiteX122" fmla="*/ 4970639 w 4992864"/>
              <a:gd name="connsiteY122" fmla="*/ 6003925 h 6858000"/>
              <a:gd name="connsiteX123" fmla="*/ 4981751 w 4992864"/>
              <a:gd name="connsiteY123" fmla="*/ 6056312 h 6858000"/>
              <a:gd name="connsiteX124" fmla="*/ 4989689 w 4992864"/>
              <a:gd name="connsiteY124" fmla="*/ 6113462 h 6858000"/>
              <a:gd name="connsiteX125" fmla="*/ 4992864 w 4992864"/>
              <a:gd name="connsiteY125" fmla="*/ 6183312 h 6858000"/>
              <a:gd name="connsiteX126" fmla="*/ 4989689 w 4992864"/>
              <a:gd name="connsiteY126" fmla="*/ 6251575 h 6858000"/>
              <a:gd name="connsiteX127" fmla="*/ 4981751 w 4992864"/>
              <a:gd name="connsiteY127" fmla="*/ 6311900 h 6858000"/>
              <a:gd name="connsiteX128" fmla="*/ 4970639 w 4992864"/>
              <a:gd name="connsiteY128" fmla="*/ 6361112 h 6858000"/>
              <a:gd name="connsiteX129" fmla="*/ 4956351 w 4992864"/>
              <a:gd name="connsiteY129" fmla="*/ 6407150 h 6858000"/>
              <a:gd name="connsiteX130" fmla="*/ 4940476 w 4992864"/>
              <a:gd name="connsiteY130" fmla="*/ 6448425 h 6858000"/>
              <a:gd name="connsiteX131" fmla="*/ 4923014 w 4992864"/>
              <a:gd name="connsiteY131" fmla="*/ 6488112 h 6858000"/>
              <a:gd name="connsiteX132" fmla="*/ 4905551 w 4992864"/>
              <a:gd name="connsiteY132" fmla="*/ 6523037 h 6858000"/>
              <a:gd name="connsiteX133" fmla="*/ 4886501 w 4992864"/>
              <a:gd name="connsiteY133" fmla="*/ 6561137 h 6858000"/>
              <a:gd name="connsiteX134" fmla="*/ 4867451 w 4992864"/>
              <a:gd name="connsiteY134" fmla="*/ 6597650 h 6858000"/>
              <a:gd name="connsiteX135" fmla="*/ 4851576 w 4992864"/>
              <a:gd name="connsiteY135" fmla="*/ 6640512 h 6858000"/>
              <a:gd name="connsiteX136" fmla="*/ 4835701 w 4992864"/>
              <a:gd name="connsiteY136" fmla="*/ 6683375 h 6858000"/>
              <a:gd name="connsiteX137" fmla="*/ 4826176 w 4992864"/>
              <a:gd name="connsiteY137" fmla="*/ 6735762 h 6858000"/>
              <a:gd name="connsiteX138" fmla="*/ 4818239 w 4992864"/>
              <a:gd name="connsiteY138" fmla="*/ 6791325 h 6858000"/>
              <a:gd name="connsiteX139" fmla="*/ 4813476 w 4992864"/>
              <a:gd name="connsiteY139" fmla="*/ 6858000 h 6858000"/>
              <a:gd name="connsiteX140" fmla="*/ 0 w 499286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992864" h="6858000">
                <a:moveTo>
                  <a:pt x="0" y="0"/>
                </a:moveTo>
                <a:lnTo>
                  <a:pt x="4813476" y="0"/>
                </a:lnTo>
                <a:lnTo>
                  <a:pt x="4818239" y="66675"/>
                </a:lnTo>
                <a:lnTo>
                  <a:pt x="4826176" y="122237"/>
                </a:lnTo>
                <a:lnTo>
                  <a:pt x="4835701" y="174625"/>
                </a:lnTo>
                <a:lnTo>
                  <a:pt x="4851576" y="217487"/>
                </a:lnTo>
                <a:lnTo>
                  <a:pt x="4867451" y="260350"/>
                </a:lnTo>
                <a:lnTo>
                  <a:pt x="4886501" y="296862"/>
                </a:lnTo>
                <a:lnTo>
                  <a:pt x="4905551" y="334962"/>
                </a:lnTo>
                <a:lnTo>
                  <a:pt x="4923014" y="369887"/>
                </a:lnTo>
                <a:lnTo>
                  <a:pt x="4940476" y="409575"/>
                </a:lnTo>
                <a:lnTo>
                  <a:pt x="4956351" y="450850"/>
                </a:lnTo>
                <a:lnTo>
                  <a:pt x="4970639" y="496887"/>
                </a:lnTo>
                <a:lnTo>
                  <a:pt x="4981751" y="546100"/>
                </a:lnTo>
                <a:lnTo>
                  <a:pt x="4989689" y="606425"/>
                </a:lnTo>
                <a:lnTo>
                  <a:pt x="4992864" y="673100"/>
                </a:lnTo>
                <a:lnTo>
                  <a:pt x="4989689" y="744537"/>
                </a:lnTo>
                <a:lnTo>
                  <a:pt x="4981751" y="801687"/>
                </a:lnTo>
                <a:lnTo>
                  <a:pt x="4970639" y="854075"/>
                </a:lnTo>
                <a:lnTo>
                  <a:pt x="4956351" y="901700"/>
                </a:lnTo>
                <a:lnTo>
                  <a:pt x="4940476" y="942975"/>
                </a:lnTo>
                <a:lnTo>
                  <a:pt x="4921426" y="981075"/>
                </a:lnTo>
                <a:lnTo>
                  <a:pt x="4902376" y="1017587"/>
                </a:lnTo>
                <a:lnTo>
                  <a:pt x="4883326" y="1055687"/>
                </a:lnTo>
                <a:lnTo>
                  <a:pt x="4865864" y="1095375"/>
                </a:lnTo>
                <a:lnTo>
                  <a:pt x="4848401" y="1136650"/>
                </a:lnTo>
                <a:lnTo>
                  <a:pt x="4834114" y="1182687"/>
                </a:lnTo>
                <a:lnTo>
                  <a:pt x="4824589" y="1235075"/>
                </a:lnTo>
                <a:lnTo>
                  <a:pt x="4815064" y="1295400"/>
                </a:lnTo>
                <a:lnTo>
                  <a:pt x="4813476" y="1363662"/>
                </a:lnTo>
                <a:lnTo>
                  <a:pt x="4815064" y="1431925"/>
                </a:lnTo>
                <a:lnTo>
                  <a:pt x="4824589" y="1492250"/>
                </a:lnTo>
                <a:lnTo>
                  <a:pt x="4834114" y="1544637"/>
                </a:lnTo>
                <a:lnTo>
                  <a:pt x="4848401" y="1589087"/>
                </a:lnTo>
                <a:lnTo>
                  <a:pt x="4865864" y="1631950"/>
                </a:lnTo>
                <a:lnTo>
                  <a:pt x="4883326" y="1671637"/>
                </a:lnTo>
                <a:lnTo>
                  <a:pt x="4902376" y="1708150"/>
                </a:lnTo>
                <a:lnTo>
                  <a:pt x="4921426" y="1743075"/>
                </a:lnTo>
                <a:lnTo>
                  <a:pt x="4940476" y="1782762"/>
                </a:lnTo>
                <a:lnTo>
                  <a:pt x="4956351" y="1824037"/>
                </a:lnTo>
                <a:lnTo>
                  <a:pt x="4970639" y="1870075"/>
                </a:lnTo>
                <a:lnTo>
                  <a:pt x="4981751" y="1922462"/>
                </a:lnTo>
                <a:lnTo>
                  <a:pt x="4989689" y="1982787"/>
                </a:lnTo>
                <a:lnTo>
                  <a:pt x="4992864" y="2051050"/>
                </a:lnTo>
                <a:lnTo>
                  <a:pt x="4989689" y="2119312"/>
                </a:lnTo>
                <a:lnTo>
                  <a:pt x="4981751" y="2179637"/>
                </a:lnTo>
                <a:lnTo>
                  <a:pt x="4970639" y="2232025"/>
                </a:lnTo>
                <a:lnTo>
                  <a:pt x="4956351" y="2278062"/>
                </a:lnTo>
                <a:lnTo>
                  <a:pt x="4940476" y="2319337"/>
                </a:lnTo>
                <a:lnTo>
                  <a:pt x="4921426" y="2359025"/>
                </a:lnTo>
                <a:lnTo>
                  <a:pt x="4902376" y="2395537"/>
                </a:lnTo>
                <a:lnTo>
                  <a:pt x="4883326" y="2433637"/>
                </a:lnTo>
                <a:lnTo>
                  <a:pt x="4865864" y="2471737"/>
                </a:lnTo>
                <a:lnTo>
                  <a:pt x="4848401" y="2513012"/>
                </a:lnTo>
                <a:lnTo>
                  <a:pt x="4834114" y="2560637"/>
                </a:lnTo>
                <a:lnTo>
                  <a:pt x="4824589" y="2613025"/>
                </a:lnTo>
                <a:lnTo>
                  <a:pt x="4815064" y="2671762"/>
                </a:lnTo>
                <a:lnTo>
                  <a:pt x="4813476" y="2741612"/>
                </a:lnTo>
                <a:lnTo>
                  <a:pt x="4815064" y="2809875"/>
                </a:lnTo>
                <a:lnTo>
                  <a:pt x="4824589" y="2868612"/>
                </a:lnTo>
                <a:lnTo>
                  <a:pt x="4834114" y="2922587"/>
                </a:lnTo>
                <a:lnTo>
                  <a:pt x="4848401" y="2967037"/>
                </a:lnTo>
                <a:lnTo>
                  <a:pt x="4865864" y="3009900"/>
                </a:lnTo>
                <a:lnTo>
                  <a:pt x="4883326" y="3046412"/>
                </a:lnTo>
                <a:lnTo>
                  <a:pt x="4902376" y="3084512"/>
                </a:lnTo>
                <a:lnTo>
                  <a:pt x="4921426" y="3121025"/>
                </a:lnTo>
                <a:lnTo>
                  <a:pt x="4940476" y="3160712"/>
                </a:lnTo>
                <a:lnTo>
                  <a:pt x="4956351" y="3201987"/>
                </a:lnTo>
                <a:lnTo>
                  <a:pt x="4970639" y="3248025"/>
                </a:lnTo>
                <a:lnTo>
                  <a:pt x="4981751" y="3300412"/>
                </a:lnTo>
                <a:lnTo>
                  <a:pt x="4989689" y="3360737"/>
                </a:lnTo>
                <a:lnTo>
                  <a:pt x="4992864" y="3427412"/>
                </a:lnTo>
                <a:lnTo>
                  <a:pt x="4989689" y="3497262"/>
                </a:lnTo>
                <a:lnTo>
                  <a:pt x="4981751" y="3557587"/>
                </a:lnTo>
                <a:lnTo>
                  <a:pt x="4970639" y="3609975"/>
                </a:lnTo>
                <a:lnTo>
                  <a:pt x="4956351" y="3656012"/>
                </a:lnTo>
                <a:lnTo>
                  <a:pt x="4940476" y="3697287"/>
                </a:lnTo>
                <a:lnTo>
                  <a:pt x="4921426" y="3736975"/>
                </a:lnTo>
                <a:lnTo>
                  <a:pt x="4883326" y="3811587"/>
                </a:lnTo>
                <a:lnTo>
                  <a:pt x="4865864" y="3848100"/>
                </a:lnTo>
                <a:lnTo>
                  <a:pt x="4848401" y="3890962"/>
                </a:lnTo>
                <a:lnTo>
                  <a:pt x="4834114" y="3935412"/>
                </a:lnTo>
                <a:lnTo>
                  <a:pt x="4824589" y="3987800"/>
                </a:lnTo>
                <a:lnTo>
                  <a:pt x="4815064" y="4048125"/>
                </a:lnTo>
                <a:lnTo>
                  <a:pt x="4813476" y="4116387"/>
                </a:lnTo>
                <a:lnTo>
                  <a:pt x="4815064" y="4186237"/>
                </a:lnTo>
                <a:lnTo>
                  <a:pt x="4824589" y="4244975"/>
                </a:lnTo>
                <a:lnTo>
                  <a:pt x="4834114" y="4297362"/>
                </a:lnTo>
                <a:lnTo>
                  <a:pt x="4848401" y="4343400"/>
                </a:lnTo>
                <a:lnTo>
                  <a:pt x="4865864" y="4386262"/>
                </a:lnTo>
                <a:lnTo>
                  <a:pt x="4883326" y="4424362"/>
                </a:lnTo>
                <a:lnTo>
                  <a:pt x="4921426" y="4498975"/>
                </a:lnTo>
                <a:lnTo>
                  <a:pt x="4940476" y="4537075"/>
                </a:lnTo>
                <a:lnTo>
                  <a:pt x="4956351" y="4579937"/>
                </a:lnTo>
                <a:lnTo>
                  <a:pt x="4970639" y="4625975"/>
                </a:lnTo>
                <a:lnTo>
                  <a:pt x="4981751" y="4678362"/>
                </a:lnTo>
                <a:lnTo>
                  <a:pt x="4989689" y="4738687"/>
                </a:lnTo>
                <a:lnTo>
                  <a:pt x="4992864" y="4806950"/>
                </a:lnTo>
                <a:lnTo>
                  <a:pt x="4989689" y="4875212"/>
                </a:lnTo>
                <a:lnTo>
                  <a:pt x="4981751" y="4935537"/>
                </a:lnTo>
                <a:lnTo>
                  <a:pt x="4970639" y="4987925"/>
                </a:lnTo>
                <a:lnTo>
                  <a:pt x="4956351" y="5033962"/>
                </a:lnTo>
                <a:lnTo>
                  <a:pt x="4940476" y="5075237"/>
                </a:lnTo>
                <a:lnTo>
                  <a:pt x="4921426" y="5114925"/>
                </a:lnTo>
                <a:lnTo>
                  <a:pt x="4902376" y="5149850"/>
                </a:lnTo>
                <a:lnTo>
                  <a:pt x="4883326" y="5186362"/>
                </a:lnTo>
                <a:lnTo>
                  <a:pt x="4865864" y="5226050"/>
                </a:lnTo>
                <a:lnTo>
                  <a:pt x="4848401" y="5268912"/>
                </a:lnTo>
                <a:lnTo>
                  <a:pt x="4834114" y="5313362"/>
                </a:lnTo>
                <a:lnTo>
                  <a:pt x="4824589" y="5365750"/>
                </a:lnTo>
                <a:lnTo>
                  <a:pt x="4815064" y="5426075"/>
                </a:lnTo>
                <a:lnTo>
                  <a:pt x="4813476" y="5494337"/>
                </a:lnTo>
                <a:lnTo>
                  <a:pt x="4815064" y="5562600"/>
                </a:lnTo>
                <a:lnTo>
                  <a:pt x="4824589" y="5622925"/>
                </a:lnTo>
                <a:lnTo>
                  <a:pt x="4834114" y="5675312"/>
                </a:lnTo>
                <a:lnTo>
                  <a:pt x="4848401" y="5721350"/>
                </a:lnTo>
                <a:lnTo>
                  <a:pt x="4865864" y="5762625"/>
                </a:lnTo>
                <a:lnTo>
                  <a:pt x="4883326" y="5802312"/>
                </a:lnTo>
                <a:lnTo>
                  <a:pt x="4902376" y="5840412"/>
                </a:lnTo>
                <a:lnTo>
                  <a:pt x="4921426" y="5876925"/>
                </a:lnTo>
                <a:lnTo>
                  <a:pt x="4940476" y="5915025"/>
                </a:lnTo>
                <a:lnTo>
                  <a:pt x="4956351" y="5956300"/>
                </a:lnTo>
                <a:lnTo>
                  <a:pt x="4970639" y="6003925"/>
                </a:lnTo>
                <a:lnTo>
                  <a:pt x="4981751" y="6056312"/>
                </a:lnTo>
                <a:lnTo>
                  <a:pt x="4989689" y="6113462"/>
                </a:lnTo>
                <a:lnTo>
                  <a:pt x="4992864" y="6183312"/>
                </a:lnTo>
                <a:lnTo>
                  <a:pt x="4989689" y="6251575"/>
                </a:lnTo>
                <a:lnTo>
                  <a:pt x="4981751" y="6311900"/>
                </a:lnTo>
                <a:lnTo>
                  <a:pt x="4970639" y="6361112"/>
                </a:lnTo>
                <a:lnTo>
                  <a:pt x="4956351" y="6407150"/>
                </a:lnTo>
                <a:lnTo>
                  <a:pt x="4940476" y="6448425"/>
                </a:lnTo>
                <a:lnTo>
                  <a:pt x="4923014" y="6488112"/>
                </a:lnTo>
                <a:lnTo>
                  <a:pt x="4905551" y="6523037"/>
                </a:lnTo>
                <a:lnTo>
                  <a:pt x="4886501" y="6561137"/>
                </a:lnTo>
                <a:lnTo>
                  <a:pt x="4867451" y="6597650"/>
                </a:lnTo>
                <a:lnTo>
                  <a:pt x="4851576" y="6640512"/>
                </a:lnTo>
                <a:lnTo>
                  <a:pt x="4835701" y="6683375"/>
                </a:lnTo>
                <a:lnTo>
                  <a:pt x="4826176" y="6735762"/>
                </a:lnTo>
                <a:lnTo>
                  <a:pt x="4818239" y="6791325"/>
                </a:lnTo>
                <a:lnTo>
                  <a:pt x="4813476" y="6858000"/>
                </a:lnTo>
                <a:lnTo>
                  <a:pt x="0" y="6858000"/>
                </a:lnTo>
                <a:close/>
              </a:path>
            </a:pathLst>
          </a:custGeom>
          <a:solidFill>
            <a:schemeClr val="accent1"/>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3" name="Sous-titre 2">
            <a:extLst>
              <a:ext uri="{FF2B5EF4-FFF2-40B4-BE49-F238E27FC236}">
                <a16:creationId xmlns:a16="http://schemas.microsoft.com/office/drawing/2014/main" id="{8D66785E-6A84-ECF1-7BC2-BED38A42DCEB}"/>
              </a:ext>
            </a:extLst>
          </p:cNvPr>
          <p:cNvSpPr>
            <a:spLocks noGrp="1"/>
          </p:cNvSpPr>
          <p:nvPr>
            <p:ph type="subTitle" idx="1"/>
          </p:nvPr>
        </p:nvSpPr>
        <p:spPr>
          <a:xfrm>
            <a:off x="0" y="2450840"/>
            <a:ext cx="4649364" cy="2292609"/>
          </a:xfrm>
        </p:spPr>
        <p:txBody>
          <a:bodyPr>
            <a:normAutofit/>
          </a:bodyPr>
          <a:lstStyle/>
          <a:p>
            <a:r>
              <a:rPr lang="fr-FR" sz="3200" dirty="0">
                <a:solidFill>
                  <a:srgbClr val="F3F3F2"/>
                </a:solidFill>
              </a:rPr>
              <a:t>Un petit léchage consciencieux !</a:t>
            </a:r>
          </a:p>
        </p:txBody>
      </p:sp>
      <p:pic>
        <p:nvPicPr>
          <p:cNvPr id="5" name="Image 4">
            <a:extLst>
              <a:ext uri="{FF2B5EF4-FFF2-40B4-BE49-F238E27FC236}">
                <a16:creationId xmlns:a16="http://schemas.microsoft.com/office/drawing/2014/main" id="{B658F4FA-2850-8D16-5262-3C26B935C0B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49365" y="200025"/>
            <a:ext cx="7542634" cy="6411238"/>
          </a:xfrm>
          <a:prstGeom prst="rect">
            <a:avLst/>
          </a:prstGeom>
        </p:spPr>
      </p:pic>
    </p:spTree>
    <p:extLst>
      <p:ext uri="{BB962C8B-B14F-4D97-AF65-F5344CB8AC3E}">
        <p14:creationId xmlns:p14="http://schemas.microsoft.com/office/powerpoint/2010/main" val="39585636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9" name="Freeform 6">
            <a:extLst>
              <a:ext uri="{FF2B5EF4-FFF2-40B4-BE49-F238E27FC236}">
                <a16:creationId xmlns:a16="http://schemas.microsoft.com/office/drawing/2014/main" id="{BB8C1D0E-0B06-46C9-A8BD-A8E13FF99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20" name="Rectangle 19">
            <a:extLst>
              <a:ext uri="{FF2B5EF4-FFF2-40B4-BE49-F238E27FC236}">
                <a16:creationId xmlns:a16="http://schemas.microsoft.com/office/drawing/2014/main" id="{7D1ADC4A-8537-4084-99C7-F8D378A64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1" name="Rectangle 20">
            <a:extLst>
              <a:ext uri="{FF2B5EF4-FFF2-40B4-BE49-F238E27FC236}">
                <a16:creationId xmlns:a16="http://schemas.microsoft.com/office/drawing/2014/main" id="{415DEDD7-7B31-4EF1-B7C7-5AEE3208C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B1AED4A9-A8A0-B4ED-6AFA-817B69F3224D}"/>
              </a:ext>
            </a:extLst>
          </p:cNvPr>
          <p:cNvSpPr>
            <a:spLocks noGrp="1"/>
          </p:cNvSpPr>
          <p:nvPr>
            <p:ph type="title"/>
          </p:nvPr>
        </p:nvSpPr>
        <p:spPr>
          <a:xfrm>
            <a:off x="400050" y="342900"/>
            <a:ext cx="6120493" cy="5116643"/>
          </a:xfrm>
        </p:spPr>
        <p:txBody>
          <a:bodyPr vert="horz" lIns="91440" tIns="45720" rIns="91440" bIns="45720" rtlCol="0" anchor="ctr">
            <a:normAutofit/>
          </a:bodyPr>
          <a:lstStyle/>
          <a:p>
            <a:pPr algn="ctr"/>
            <a:r>
              <a:rPr lang="en-US" sz="8000" spc="800" dirty="0" err="1"/>
              <a:t>Primevère</a:t>
            </a:r>
            <a:br>
              <a:rPr lang="en-US" sz="8000" spc="800" dirty="0"/>
            </a:br>
            <a:r>
              <a:rPr lang="en-US" sz="8000" spc="800" dirty="0"/>
              <a:t>Prima vera</a:t>
            </a:r>
          </a:p>
        </p:txBody>
      </p:sp>
      <p:sp>
        <p:nvSpPr>
          <p:cNvPr id="22" name="Freeform 22">
            <a:extLst>
              <a:ext uri="{FF2B5EF4-FFF2-40B4-BE49-F238E27FC236}">
                <a16:creationId xmlns:a16="http://schemas.microsoft.com/office/drawing/2014/main" id="{80F81674-F7C3-4C78-B984-2851EFB602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flipH="1">
            <a:off x="6909478" y="0"/>
            <a:ext cx="5282519" cy="6858000"/>
          </a:xfrm>
          <a:custGeom>
            <a:avLst/>
            <a:gdLst>
              <a:gd name="connsiteX0" fmla="*/ 0 w 4992864"/>
              <a:gd name="connsiteY0" fmla="*/ 0 h 6858000"/>
              <a:gd name="connsiteX1" fmla="*/ 4813476 w 4992864"/>
              <a:gd name="connsiteY1" fmla="*/ 0 h 6858000"/>
              <a:gd name="connsiteX2" fmla="*/ 4818239 w 4992864"/>
              <a:gd name="connsiteY2" fmla="*/ 66675 h 6858000"/>
              <a:gd name="connsiteX3" fmla="*/ 4826176 w 4992864"/>
              <a:gd name="connsiteY3" fmla="*/ 122237 h 6858000"/>
              <a:gd name="connsiteX4" fmla="*/ 4835701 w 4992864"/>
              <a:gd name="connsiteY4" fmla="*/ 174625 h 6858000"/>
              <a:gd name="connsiteX5" fmla="*/ 4851576 w 4992864"/>
              <a:gd name="connsiteY5" fmla="*/ 217487 h 6858000"/>
              <a:gd name="connsiteX6" fmla="*/ 4867451 w 4992864"/>
              <a:gd name="connsiteY6" fmla="*/ 260350 h 6858000"/>
              <a:gd name="connsiteX7" fmla="*/ 4886501 w 4992864"/>
              <a:gd name="connsiteY7" fmla="*/ 296862 h 6858000"/>
              <a:gd name="connsiteX8" fmla="*/ 4905551 w 4992864"/>
              <a:gd name="connsiteY8" fmla="*/ 334962 h 6858000"/>
              <a:gd name="connsiteX9" fmla="*/ 4923014 w 4992864"/>
              <a:gd name="connsiteY9" fmla="*/ 369887 h 6858000"/>
              <a:gd name="connsiteX10" fmla="*/ 4940476 w 4992864"/>
              <a:gd name="connsiteY10" fmla="*/ 409575 h 6858000"/>
              <a:gd name="connsiteX11" fmla="*/ 4956351 w 4992864"/>
              <a:gd name="connsiteY11" fmla="*/ 450850 h 6858000"/>
              <a:gd name="connsiteX12" fmla="*/ 4970639 w 4992864"/>
              <a:gd name="connsiteY12" fmla="*/ 496887 h 6858000"/>
              <a:gd name="connsiteX13" fmla="*/ 4981751 w 4992864"/>
              <a:gd name="connsiteY13" fmla="*/ 546100 h 6858000"/>
              <a:gd name="connsiteX14" fmla="*/ 4989689 w 4992864"/>
              <a:gd name="connsiteY14" fmla="*/ 606425 h 6858000"/>
              <a:gd name="connsiteX15" fmla="*/ 4992864 w 4992864"/>
              <a:gd name="connsiteY15" fmla="*/ 673100 h 6858000"/>
              <a:gd name="connsiteX16" fmla="*/ 4989689 w 4992864"/>
              <a:gd name="connsiteY16" fmla="*/ 744537 h 6858000"/>
              <a:gd name="connsiteX17" fmla="*/ 4981751 w 4992864"/>
              <a:gd name="connsiteY17" fmla="*/ 801687 h 6858000"/>
              <a:gd name="connsiteX18" fmla="*/ 4970639 w 4992864"/>
              <a:gd name="connsiteY18" fmla="*/ 854075 h 6858000"/>
              <a:gd name="connsiteX19" fmla="*/ 4956351 w 4992864"/>
              <a:gd name="connsiteY19" fmla="*/ 901700 h 6858000"/>
              <a:gd name="connsiteX20" fmla="*/ 4940476 w 4992864"/>
              <a:gd name="connsiteY20" fmla="*/ 942975 h 6858000"/>
              <a:gd name="connsiteX21" fmla="*/ 4921426 w 4992864"/>
              <a:gd name="connsiteY21" fmla="*/ 981075 h 6858000"/>
              <a:gd name="connsiteX22" fmla="*/ 4902376 w 4992864"/>
              <a:gd name="connsiteY22" fmla="*/ 1017587 h 6858000"/>
              <a:gd name="connsiteX23" fmla="*/ 4883326 w 4992864"/>
              <a:gd name="connsiteY23" fmla="*/ 1055687 h 6858000"/>
              <a:gd name="connsiteX24" fmla="*/ 4865864 w 4992864"/>
              <a:gd name="connsiteY24" fmla="*/ 1095375 h 6858000"/>
              <a:gd name="connsiteX25" fmla="*/ 4848401 w 4992864"/>
              <a:gd name="connsiteY25" fmla="*/ 1136650 h 6858000"/>
              <a:gd name="connsiteX26" fmla="*/ 4834114 w 4992864"/>
              <a:gd name="connsiteY26" fmla="*/ 1182687 h 6858000"/>
              <a:gd name="connsiteX27" fmla="*/ 4824589 w 4992864"/>
              <a:gd name="connsiteY27" fmla="*/ 1235075 h 6858000"/>
              <a:gd name="connsiteX28" fmla="*/ 4815064 w 4992864"/>
              <a:gd name="connsiteY28" fmla="*/ 1295400 h 6858000"/>
              <a:gd name="connsiteX29" fmla="*/ 4813476 w 4992864"/>
              <a:gd name="connsiteY29" fmla="*/ 1363662 h 6858000"/>
              <a:gd name="connsiteX30" fmla="*/ 4815064 w 4992864"/>
              <a:gd name="connsiteY30" fmla="*/ 1431925 h 6858000"/>
              <a:gd name="connsiteX31" fmla="*/ 4824589 w 4992864"/>
              <a:gd name="connsiteY31" fmla="*/ 1492250 h 6858000"/>
              <a:gd name="connsiteX32" fmla="*/ 4834114 w 4992864"/>
              <a:gd name="connsiteY32" fmla="*/ 1544637 h 6858000"/>
              <a:gd name="connsiteX33" fmla="*/ 4848401 w 4992864"/>
              <a:gd name="connsiteY33" fmla="*/ 1589087 h 6858000"/>
              <a:gd name="connsiteX34" fmla="*/ 4865864 w 4992864"/>
              <a:gd name="connsiteY34" fmla="*/ 1631950 h 6858000"/>
              <a:gd name="connsiteX35" fmla="*/ 4883326 w 4992864"/>
              <a:gd name="connsiteY35" fmla="*/ 1671637 h 6858000"/>
              <a:gd name="connsiteX36" fmla="*/ 4902376 w 4992864"/>
              <a:gd name="connsiteY36" fmla="*/ 1708150 h 6858000"/>
              <a:gd name="connsiteX37" fmla="*/ 4921426 w 4992864"/>
              <a:gd name="connsiteY37" fmla="*/ 1743075 h 6858000"/>
              <a:gd name="connsiteX38" fmla="*/ 4940476 w 4992864"/>
              <a:gd name="connsiteY38" fmla="*/ 1782762 h 6858000"/>
              <a:gd name="connsiteX39" fmla="*/ 4956351 w 4992864"/>
              <a:gd name="connsiteY39" fmla="*/ 1824037 h 6858000"/>
              <a:gd name="connsiteX40" fmla="*/ 4970639 w 4992864"/>
              <a:gd name="connsiteY40" fmla="*/ 1870075 h 6858000"/>
              <a:gd name="connsiteX41" fmla="*/ 4981751 w 4992864"/>
              <a:gd name="connsiteY41" fmla="*/ 1922462 h 6858000"/>
              <a:gd name="connsiteX42" fmla="*/ 4989689 w 4992864"/>
              <a:gd name="connsiteY42" fmla="*/ 1982787 h 6858000"/>
              <a:gd name="connsiteX43" fmla="*/ 4992864 w 4992864"/>
              <a:gd name="connsiteY43" fmla="*/ 2051050 h 6858000"/>
              <a:gd name="connsiteX44" fmla="*/ 4989689 w 4992864"/>
              <a:gd name="connsiteY44" fmla="*/ 2119312 h 6858000"/>
              <a:gd name="connsiteX45" fmla="*/ 4981751 w 4992864"/>
              <a:gd name="connsiteY45" fmla="*/ 2179637 h 6858000"/>
              <a:gd name="connsiteX46" fmla="*/ 4970639 w 4992864"/>
              <a:gd name="connsiteY46" fmla="*/ 2232025 h 6858000"/>
              <a:gd name="connsiteX47" fmla="*/ 4956351 w 4992864"/>
              <a:gd name="connsiteY47" fmla="*/ 2278062 h 6858000"/>
              <a:gd name="connsiteX48" fmla="*/ 4940476 w 4992864"/>
              <a:gd name="connsiteY48" fmla="*/ 2319337 h 6858000"/>
              <a:gd name="connsiteX49" fmla="*/ 4921426 w 4992864"/>
              <a:gd name="connsiteY49" fmla="*/ 2359025 h 6858000"/>
              <a:gd name="connsiteX50" fmla="*/ 4902376 w 4992864"/>
              <a:gd name="connsiteY50" fmla="*/ 2395537 h 6858000"/>
              <a:gd name="connsiteX51" fmla="*/ 4883326 w 4992864"/>
              <a:gd name="connsiteY51" fmla="*/ 2433637 h 6858000"/>
              <a:gd name="connsiteX52" fmla="*/ 4865864 w 4992864"/>
              <a:gd name="connsiteY52" fmla="*/ 2471737 h 6858000"/>
              <a:gd name="connsiteX53" fmla="*/ 4848401 w 4992864"/>
              <a:gd name="connsiteY53" fmla="*/ 2513012 h 6858000"/>
              <a:gd name="connsiteX54" fmla="*/ 4834114 w 4992864"/>
              <a:gd name="connsiteY54" fmla="*/ 2560637 h 6858000"/>
              <a:gd name="connsiteX55" fmla="*/ 4824589 w 4992864"/>
              <a:gd name="connsiteY55" fmla="*/ 2613025 h 6858000"/>
              <a:gd name="connsiteX56" fmla="*/ 4815064 w 4992864"/>
              <a:gd name="connsiteY56" fmla="*/ 2671762 h 6858000"/>
              <a:gd name="connsiteX57" fmla="*/ 4813476 w 4992864"/>
              <a:gd name="connsiteY57" fmla="*/ 2741612 h 6858000"/>
              <a:gd name="connsiteX58" fmla="*/ 4815064 w 4992864"/>
              <a:gd name="connsiteY58" fmla="*/ 2809875 h 6858000"/>
              <a:gd name="connsiteX59" fmla="*/ 4824589 w 4992864"/>
              <a:gd name="connsiteY59" fmla="*/ 2868612 h 6858000"/>
              <a:gd name="connsiteX60" fmla="*/ 4834114 w 4992864"/>
              <a:gd name="connsiteY60" fmla="*/ 2922587 h 6858000"/>
              <a:gd name="connsiteX61" fmla="*/ 4848401 w 4992864"/>
              <a:gd name="connsiteY61" fmla="*/ 2967037 h 6858000"/>
              <a:gd name="connsiteX62" fmla="*/ 4865864 w 4992864"/>
              <a:gd name="connsiteY62" fmla="*/ 3009900 h 6858000"/>
              <a:gd name="connsiteX63" fmla="*/ 4883326 w 4992864"/>
              <a:gd name="connsiteY63" fmla="*/ 3046412 h 6858000"/>
              <a:gd name="connsiteX64" fmla="*/ 4902376 w 4992864"/>
              <a:gd name="connsiteY64" fmla="*/ 3084512 h 6858000"/>
              <a:gd name="connsiteX65" fmla="*/ 4921426 w 4992864"/>
              <a:gd name="connsiteY65" fmla="*/ 3121025 h 6858000"/>
              <a:gd name="connsiteX66" fmla="*/ 4940476 w 4992864"/>
              <a:gd name="connsiteY66" fmla="*/ 3160712 h 6858000"/>
              <a:gd name="connsiteX67" fmla="*/ 4956351 w 4992864"/>
              <a:gd name="connsiteY67" fmla="*/ 3201987 h 6858000"/>
              <a:gd name="connsiteX68" fmla="*/ 4970639 w 4992864"/>
              <a:gd name="connsiteY68" fmla="*/ 3248025 h 6858000"/>
              <a:gd name="connsiteX69" fmla="*/ 4981751 w 4992864"/>
              <a:gd name="connsiteY69" fmla="*/ 3300412 h 6858000"/>
              <a:gd name="connsiteX70" fmla="*/ 4989689 w 4992864"/>
              <a:gd name="connsiteY70" fmla="*/ 3360737 h 6858000"/>
              <a:gd name="connsiteX71" fmla="*/ 4992864 w 4992864"/>
              <a:gd name="connsiteY71" fmla="*/ 3427412 h 6858000"/>
              <a:gd name="connsiteX72" fmla="*/ 4989689 w 4992864"/>
              <a:gd name="connsiteY72" fmla="*/ 3497262 h 6858000"/>
              <a:gd name="connsiteX73" fmla="*/ 4981751 w 4992864"/>
              <a:gd name="connsiteY73" fmla="*/ 3557587 h 6858000"/>
              <a:gd name="connsiteX74" fmla="*/ 4970639 w 4992864"/>
              <a:gd name="connsiteY74" fmla="*/ 3609975 h 6858000"/>
              <a:gd name="connsiteX75" fmla="*/ 4956351 w 4992864"/>
              <a:gd name="connsiteY75" fmla="*/ 3656012 h 6858000"/>
              <a:gd name="connsiteX76" fmla="*/ 4940476 w 4992864"/>
              <a:gd name="connsiteY76" fmla="*/ 3697287 h 6858000"/>
              <a:gd name="connsiteX77" fmla="*/ 4921426 w 4992864"/>
              <a:gd name="connsiteY77" fmla="*/ 3736975 h 6858000"/>
              <a:gd name="connsiteX78" fmla="*/ 4883326 w 4992864"/>
              <a:gd name="connsiteY78" fmla="*/ 3811587 h 6858000"/>
              <a:gd name="connsiteX79" fmla="*/ 4865864 w 4992864"/>
              <a:gd name="connsiteY79" fmla="*/ 3848100 h 6858000"/>
              <a:gd name="connsiteX80" fmla="*/ 4848401 w 4992864"/>
              <a:gd name="connsiteY80" fmla="*/ 3890962 h 6858000"/>
              <a:gd name="connsiteX81" fmla="*/ 4834114 w 4992864"/>
              <a:gd name="connsiteY81" fmla="*/ 3935412 h 6858000"/>
              <a:gd name="connsiteX82" fmla="*/ 4824589 w 4992864"/>
              <a:gd name="connsiteY82" fmla="*/ 3987800 h 6858000"/>
              <a:gd name="connsiteX83" fmla="*/ 4815064 w 4992864"/>
              <a:gd name="connsiteY83" fmla="*/ 4048125 h 6858000"/>
              <a:gd name="connsiteX84" fmla="*/ 4813476 w 4992864"/>
              <a:gd name="connsiteY84" fmla="*/ 4116387 h 6858000"/>
              <a:gd name="connsiteX85" fmla="*/ 4815064 w 4992864"/>
              <a:gd name="connsiteY85" fmla="*/ 4186237 h 6858000"/>
              <a:gd name="connsiteX86" fmla="*/ 4824589 w 4992864"/>
              <a:gd name="connsiteY86" fmla="*/ 4244975 h 6858000"/>
              <a:gd name="connsiteX87" fmla="*/ 4834114 w 4992864"/>
              <a:gd name="connsiteY87" fmla="*/ 4297362 h 6858000"/>
              <a:gd name="connsiteX88" fmla="*/ 4848401 w 4992864"/>
              <a:gd name="connsiteY88" fmla="*/ 4343400 h 6858000"/>
              <a:gd name="connsiteX89" fmla="*/ 4865864 w 4992864"/>
              <a:gd name="connsiteY89" fmla="*/ 4386262 h 6858000"/>
              <a:gd name="connsiteX90" fmla="*/ 4883326 w 4992864"/>
              <a:gd name="connsiteY90" fmla="*/ 4424362 h 6858000"/>
              <a:gd name="connsiteX91" fmla="*/ 4921426 w 4992864"/>
              <a:gd name="connsiteY91" fmla="*/ 4498975 h 6858000"/>
              <a:gd name="connsiteX92" fmla="*/ 4940476 w 4992864"/>
              <a:gd name="connsiteY92" fmla="*/ 4537075 h 6858000"/>
              <a:gd name="connsiteX93" fmla="*/ 4956351 w 4992864"/>
              <a:gd name="connsiteY93" fmla="*/ 4579937 h 6858000"/>
              <a:gd name="connsiteX94" fmla="*/ 4970639 w 4992864"/>
              <a:gd name="connsiteY94" fmla="*/ 4625975 h 6858000"/>
              <a:gd name="connsiteX95" fmla="*/ 4981751 w 4992864"/>
              <a:gd name="connsiteY95" fmla="*/ 4678362 h 6858000"/>
              <a:gd name="connsiteX96" fmla="*/ 4989689 w 4992864"/>
              <a:gd name="connsiteY96" fmla="*/ 4738687 h 6858000"/>
              <a:gd name="connsiteX97" fmla="*/ 4992864 w 4992864"/>
              <a:gd name="connsiteY97" fmla="*/ 4806950 h 6858000"/>
              <a:gd name="connsiteX98" fmla="*/ 4989689 w 4992864"/>
              <a:gd name="connsiteY98" fmla="*/ 4875212 h 6858000"/>
              <a:gd name="connsiteX99" fmla="*/ 4981751 w 4992864"/>
              <a:gd name="connsiteY99" fmla="*/ 4935537 h 6858000"/>
              <a:gd name="connsiteX100" fmla="*/ 4970639 w 4992864"/>
              <a:gd name="connsiteY100" fmla="*/ 4987925 h 6858000"/>
              <a:gd name="connsiteX101" fmla="*/ 4956351 w 4992864"/>
              <a:gd name="connsiteY101" fmla="*/ 5033962 h 6858000"/>
              <a:gd name="connsiteX102" fmla="*/ 4940476 w 4992864"/>
              <a:gd name="connsiteY102" fmla="*/ 5075237 h 6858000"/>
              <a:gd name="connsiteX103" fmla="*/ 4921426 w 4992864"/>
              <a:gd name="connsiteY103" fmla="*/ 5114925 h 6858000"/>
              <a:gd name="connsiteX104" fmla="*/ 4902376 w 4992864"/>
              <a:gd name="connsiteY104" fmla="*/ 5149850 h 6858000"/>
              <a:gd name="connsiteX105" fmla="*/ 4883326 w 4992864"/>
              <a:gd name="connsiteY105" fmla="*/ 5186362 h 6858000"/>
              <a:gd name="connsiteX106" fmla="*/ 4865864 w 4992864"/>
              <a:gd name="connsiteY106" fmla="*/ 5226050 h 6858000"/>
              <a:gd name="connsiteX107" fmla="*/ 4848401 w 4992864"/>
              <a:gd name="connsiteY107" fmla="*/ 5268912 h 6858000"/>
              <a:gd name="connsiteX108" fmla="*/ 4834114 w 4992864"/>
              <a:gd name="connsiteY108" fmla="*/ 5313362 h 6858000"/>
              <a:gd name="connsiteX109" fmla="*/ 4824589 w 4992864"/>
              <a:gd name="connsiteY109" fmla="*/ 5365750 h 6858000"/>
              <a:gd name="connsiteX110" fmla="*/ 4815064 w 4992864"/>
              <a:gd name="connsiteY110" fmla="*/ 5426075 h 6858000"/>
              <a:gd name="connsiteX111" fmla="*/ 4813476 w 4992864"/>
              <a:gd name="connsiteY111" fmla="*/ 5494337 h 6858000"/>
              <a:gd name="connsiteX112" fmla="*/ 4815064 w 4992864"/>
              <a:gd name="connsiteY112" fmla="*/ 5562600 h 6858000"/>
              <a:gd name="connsiteX113" fmla="*/ 4824589 w 4992864"/>
              <a:gd name="connsiteY113" fmla="*/ 5622925 h 6858000"/>
              <a:gd name="connsiteX114" fmla="*/ 4834114 w 4992864"/>
              <a:gd name="connsiteY114" fmla="*/ 5675312 h 6858000"/>
              <a:gd name="connsiteX115" fmla="*/ 4848401 w 4992864"/>
              <a:gd name="connsiteY115" fmla="*/ 5721350 h 6858000"/>
              <a:gd name="connsiteX116" fmla="*/ 4865864 w 4992864"/>
              <a:gd name="connsiteY116" fmla="*/ 5762625 h 6858000"/>
              <a:gd name="connsiteX117" fmla="*/ 4883326 w 4992864"/>
              <a:gd name="connsiteY117" fmla="*/ 5802312 h 6858000"/>
              <a:gd name="connsiteX118" fmla="*/ 4902376 w 4992864"/>
              <a:gd name="connsiteY118" fmla="*/ 5840412 h 6858000"/>
              <a:gd name="connsiteX119" fmla="*/ 4921426 w 4992864"/>
              <a:gd name="connsiteY119" fmla="*/ 5876925 h 6858000"/>
              <a:gd name="connsiteX120" fmla="*/ 4940476 w 4992864"/>
              <a:gd name="connsiteY120" fmla="*/ 5915025 h 6858000"/>
              <a:gd name="connsiteX121" fmla="*/ 4956351 w 4992864"/>
              <a:gd name="connsiteY121" fmla="*/ 5956300 h 6858000"/>
              <a:gd name="connsiteX122" fmla="*/ 4970639 w 4992864"/>
              <a:gd name="connsiteY122" fmla="*/ 6003925 h 6858000"/>
              <a:gd name="connsiteX123" fmla="*/ 4981751 w 4992864"/>
              <a:gd name="connsiteY123" fmla="*/ 6056312 h 6858000"/>
              <a:gd name="connsiteX124" fmla="*/ 4989689 w 4992864"/>
              <a:gd name="connsiteY124" fmla="*/ 6113462 h 6858000"/>
              <a:gd name="connsiteX125" fmla="*/ 4992864 w 4992864"/>
              <a:gd name="connsiteY125" fmla="*/ 6183312 h 6858000"/>
              <a:gd name="connsiteX126" fmla="*/ 4989689 w 4992864"/>
              <a:gd name="connsiteY126" fmla="*/ 6251575 h 6858000"/>
              <a:gd name="connsiteX127" fmla="*/ 4981751 w 4992864"/>
              <a:gd name="connsiteY127" fmla="*/ 6311900 h 6858000"/>
              <a:gd name="connsiteX128" fmla="*/ 4970639 w 4992864"/>
              <a:gd name="connsiteY128" fmla="*/ 6361112 h 6858000"/>
              <a:gd name="connsiteX129" fmla="*/ 4956351 w 4992864"/>
              <a:gd name="connsiteY129" fmla="*/ 6407150 h 6858000"/>
              <a:gd name="connsiteX130" fmla="*/ 4940476 w 4992864"/>
              <a:gd name="connsiteY130" fmla="*/ 6448425 h 6858000"/>
              <a:gd name="connsiteX131" fmla="*/ 4923014 w 4992864"/>
              <a:gd name="connsiteY131" fmla="*/ 6488112 h 6858000"/>
              <a:gd name="connsiteX132" fmla="*/ 4905551 w 4992864"/>
              <a:gd name="connsiteY132" fmla="*/ 6523037 h 6858000"/>
              <a:gd name="connsiteX133" fmla="*/ 4886501 w 4992864"/>
              <a:gd name="connsiteY133" fmla="*/ 6561137 h 6858000"/>
              <a:gd name="connsiteX134" fmla="*/ 4867451 w 4992864"/>
              <a:gd name="connsiteY134" fmla="*/ 6597650 h 6858000"/>
              <a:gd name="connsiteX135" fmla="*/ 4851576 w 4992864"/>
              <a:gd name="connsiteY135" fmla="*/ 6640512 h 6858000"/>
              <a:gd name="connsiteX136" fmla="*/ 4835701 w 4992864"/>
              <a:gd name="connsiteY136" fmla="*/ 6683375 h 6858000"/>
              <a:gd name="connsiteX137" fmla="*/ 4826176 w 4992864"/>
              <a:gd name="connsiteY137" fmla="*/ 6735762 h 6858000"/>
              <a:gd name="connsiteX138" fmla="*/ 4818239 w 4992864"/>
              <a:gd name="connsiteY138" fmla="*/ 6791325 h 6858000"/>
              <a:gd name="connsiteX139" fmla="*/ 4813476 w 4992864"/>
              <a:gd name="connsiteY139" fmla="*/ 6858000 h 6858000"/>
              <a:gd name="connsiteX140" fmla="*/ 0 w 499286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992864" h="6858000">
                <a:moveTo>
                  <a:pt x="0" y="0"/>
                </a:moveTo>
                <a:lnTo>
                  <a:pt x="4813476" y="0"/>
                </a:lnTo>
                <a:lnTo>
                  <a:pt x="4818239" y="66675"/>
                </a:lnTo>
                <a:lnTo>
                  <a:pt x="4826176" y="122237"/>
                </a:lnTo>
                <a:lnTo>
                  <a:pt x="4835701" y="174625"/>
                </a:lnTo>
                <a:lnTo>
                  <a:pt x="4851576" y="217487"/>
                </a:lnTo>
                <a:lnTo>
                  <a:pt x="4867451" y="260350"/>
                </a:lnTo>
                <a:lnTo>
                  <a:pt x="4886501" y="296862"/>
                </a:lnTo>
                <a:lnTo>
                  <a:pt x="4905551" y="334962"/>
                </a:lnTo>
                <a:lnTo>
                  <a:pt x="4923014" y="369887"/>
                </a:lnTo>
                <a:lnTo>
                  <a:pt x="4940476" y="409575"/>
                </a:lnTo>
                <a:lnTo>
                  <a:pt x="4956351" y="450850"/>
                </a:lnTo>
                <a:lnTo>
                  <a:pt x="4970639" y="496887"/>
                </a:lnTo>
                <a:lnTo>
                  <a:pt x="4981751" y="546100"/>
                </a:lnTo>
                <a:lnTo>
                  <a:pt x="4989689" y="606425"/>
                </a:lnTo>
                <a:lnTo>
                  <a:pt x="4992864" y="673100"/>
                </a:lnTo>
                <a:lnTo>
                  <a:pt x="4989689" y="744537"/>
                </a:lnTo>
                <a:lnTo>
                  <a:pt x="4981751" y="801687"/>
                </a:lnTo>
                <a:lnTo>
                  <a:pt x="4970639" y="854075"/>
                </a:lnTo>
                <a:lnTo>
                  <a:pt x="4956351" y="901700"/>
                </a:lnTo>
                <a:lnTo>
                  <a:pt x="4940476" y="942975"/>
                </a:lnTo>
                <a:lnTo>
                  <a:pt x="4921426" y="981075"/>
                </a:lnTo>
                <a:lnTo>
                  <a:pt x="4902376" y="1017587"/>
                </a:lnTo>
                <a:lnTo>
                  <a:pt x="4883326" y="1055687"/>
                </a:lnTo>
                <a:lnTo>
                  <a:pt x="4865864" y="1095375"/>
                </a:lnTo>
                <a:lnTo>
                  <a:pt x="4848401" y="1136650"/>
                </a:lnTo>
                <a:lnTo>
                  <a:pt x="4834114" y="1182687"/>
                </a:lnTo>
                <a:lnTo>
                  <a:pt x="4824589" y="1235075"/>
                </a:lnTo>
                <a:lnTo>
                  <a:pt x="4815064" y="1295400"/>
                </a:lnTo>
                <a:lnTo>
                  <a:pt x="4813476" y="1363662"/>
                </a:lnTo>
                <a:lnTo>
                  <a:pt x="4815064" y="1431925"/>
                </a:lnTo>
                <a:lnTo>
                  <a:pt x="4824589" y="1492250"/>
                </a:lnTo>
                <a:lnTo>
                  <a:pt x="4834114" y="1544637"/>
                </a:lnTo>
                <a:lnTo>
                  <a:pt x="4848401" y="1589087"/>
                </a:lnTo>
                <a:lnTo>
                  <a:pt x="4865864" y="1631950"/>
                </a:lnTo>
                <a:lnTo>
                  <a:pt x="4883326" y="1671637"/>
                </a:lnTo>
                <a:lnTo>
                  <a:pt x="4902376" y="1708150"/>
                </a:lnTo>
                <a:lnTo>
                  <a:pt x="4921426" y="1743075"/>
                </a:lnTo>
                <a:lnTo>
                  <a:pt x="4940476" y="1782762"/>
                </a:lnTo>
                <a:lnTo>
                  <a:pt x="4956351" y="1824037"/>
                </a:lnTo>
                <a:lnTo>
                  <a:pt x="4970639" y="1870075"/>
                </a:lnTo>
                <a:lnTo>
                  <a:pt x="4981751" y="1922462"/>
                </a:lnTo>
                <a:lnTo>
                  <a:pt x="4989689" y="1982787"/>
                </a:lnTo>
                <a:lnTo>
                  <a:pt x="4992864" y="2051050"/>
                </a:lnTo>
                <a:lnTo>
                  <a:pt x="4989689" y="2119312"/>
                </a:lnTo>
                <a:lnTo>
                  <a:pt x="4981751" y="2179637"/>
                </a:lnTo>
                <a:lnTo>
                  <a:pt x="4970639" y="2232025"/>
                </a:lnTo>
                <a:lnTo>
                  <a:pt x="4956351" y="2278062"/>
                </a:lnTo>
                <a:lnTo>
                  <a:pt x="4940476" y="2319337"/>
                </a:lnTo>
                <a:lnTo>
                  <a:pt x="4921426" y="2359025"/>
                </a:lnTo>
                <a:lnTo>
                  <a:pt x="4902376" y="2395537"/>
                </a:lnTo>
                <a:lnTo>
                  <a:pt x="4883326" y="2433637"/>
                </a:lnTo>
                <a:lnTo>
                  <a:pt x="4865864" y="2471737"/>
                </a:lnTo>
                <a:lnTo>
                  <a:pt x="4848401" y="2513012"/>
                </a:lnTo>
                <a:lnTo>
                  <a:pt x="4834114" y="2560637"/>
                </a:lnTo>
                <a:lnTo>
                  <a:pt x="4824589" y="2613025"/>
                </a:lnTo>
                <a:lnTo>
                  <a:pt x="4815064" y="2671762"/>
                </a:lnTo>
                <a:lnTo>
                  <a:pt x="4813476" y="2741612"/>
                </a:lnTo>
                <a:lnTo>
                  <a:pt x="4815064" y="2809875"/>
                </a:lnTo>
                <a:lnTo>
                  <a:pt x="4824589" y="2868612"/>
                </a:lnTo>
                <a:lnTo>
                  <a:pt x="4834114" y="2922587"/>
                </a:lnTo>
                <a:lnTo>
                  <a:pt x="4848401" y="2967037"/>
                </a:lnTo>
                <a:lnTo>
                  <a:pt x="4865864" y="3009900"/>
                </a:lnTo>
                <a:lnTo>
                  <a:pt x="4883326" y="3046412"/>
                </a:lnTo>
                <a:lnTo>
                  <a:pt x="4902376" y="3084512"/>
                </a:lnTo>
                <a:lnTo>
                  <a:pt x="4921426" y="3121025"/>
                </a:lnTo>
                <a:lnTo>
                  <a:pt x="4940476" y="3160712"/>
                </a:lnTo>
                <a:lnTo>
                  <a:pt x="4956351" y="3201987"/>
                </a:lnTo>
                <a:lnTo>
                  <a:pt x="4970639" y="3248025"/>
                </a:lnTo>
                <a:lnTo>
                  <a:pt x="4981751" y="3300412"/>
                </a:lnTo>
                <a:lnTo>
                  <a:pt x="4989689" y="3360737"/>
                </a:lnTo>
                <a:lnTo>
                  <a:pt x="4992864" y="3427412"/>
                </a:lnTo>
                <a:lnTo>
                  <a:pt x="4989689" y="3497262"/>
                </a:lnTo>
                <a:lnTo>
                  <a:pt x="4981751" y="3557587"/>
                </a:lnTo>
                <a:lnTo>
                  <a:pt x="4970639" y="3609975"/>
                </a:lnTo>
                <a:lnTo>
                  <a:pt x="4956351" y="3656012"/>
                </a:lnTo>
                <a:lnTo>
                  <a:pt x="4940476" y="3697287"/>
                </a:lnTo>
                <a:lnTo>
                  <a:pt x="4921426" y="3736975"/>
                </a:lnTo>
                <a:lnTo>
                  <a:pt x="4883326" y="3811587"/>
                </a:lnTo>
                <a:lnTo>
                  <a:pt x="4865864" y="3848100"/>
                </a:lnTo>
                <a:lnTo>
                  <a:pt x="4848401" y="3890962"/>
                </a:lnTo>
                <a:lnTo>
                  <a:pt x="4834114" y="3935412"/>
                </a:lnTo>
                <a:lnTo>
                  <a:pt x="4824589" y="3987800"/>
                </a:lnTo>
                <a:lnTo>
                  <a:pt x="4815064" y="4048125"/>
                </a:lnTo>
                <a:lnTo>
                  <a:pt x="4813476" y="4116387"/>
                </a:lnTo>
                <a:lnTo>
                  <a:pt x="4815064" y="4186237"/>
                </a:lnTo>
                <a:lnTo>
                  <a:pt x="4824589" y="4244975"/>
                </a:lnTo>
                <a:lnTo>
                  <a:pt x="4834114" y="4297362"/>
                </a:lnTo>
                <a:lnTo>
                  <a:pt x="4848401" y="4343400"/>
                </a:lnTo>
                <a:lnTo>
                  <a:pt x="4865864" y="4386262"/>
                </a:lnTo>
                <a:lnTo>
                  <a:pt x="4883326" y="4424362"/>
                </a:lnTo>
                <a:lnTo>
                  <a:pt x="4921426" y="4498975"/>
                </a:lnTo>
                <a:lnTo>
                  <a:pt x="4940476" y="4537075"/>
                </a:lnTo>
                <a:lnTo>
                  <a:pt x="4956351" y="4579937"/>
                </a:lnTo>
                <a:lnTo>
                  <a:pt x="4970639" y="4625975"/>
                </a:lnTo>
                <a:lnTo>
                  <a:pt x="4981751" y="4678362"/>
                </a:lnTo>
                <a:lnTo>
                  <a:pt x="4989689" y="4738687"/>
                </a:lnTo>
                <a:lnTo>
                  <a:pt x="4992864" y="4806950"/>
                </a:lnTo>
                <a:lnTo>
                  <a:pt x="4989689" y="4875212"/>
                </a:lnTo>
                <a:lnTo>
                  <a:pt x="4981751" y="4935537"/>
                </a:lnTo>
                <a:lnTo>
                  <a:pt x="4970639" y="4987925"/>
                </a:lnTo>
                <a:lnTo>
                  <a:pt x="4956351" y="5033962"/>
                </a:lnTo>
                <a:lnTo>
                  <a:pt x="4940476" y="5075237"/>
                </a:lnTo>
                <a:lnTo>
                  <a:pt x="4921426" y="5114925"/>
                </a:lnTo>
                <a:lnTo>
                  <a:pt x="4902376" y="5149850"/>
                </a:lnTo>
                <a:lnTo>
                  <a:pt x="4883326" y="5186362"/>
                </a:lnTo>
                <a:lnTo>
                  <a:pt x="4865864" y="5226050"/>
                </a:lnTo>
                <a:lnTo>
                  <a:pt x="4848401" y="5268912"/>
                </a:lnTo>
                <a:lnTo>
                  <a:pt x="4834114" y="5313362"/>
                </a:lnTo>
                <a:lnTo>
                  <a:pt x="4824589" y="5365750"/>
                </a:lnTo>
                <a:lnTo>
                  <a:pt x="4815064" y="5426075"/>
                </a:lnTo>
                <a:lnTo>
                  <a:pt x="4813476" y="5494337"/>
                </a:lnTo>
                <a:lnTo>
                  <a:pt x="4815064" y="5562600"/>
                </a:lnTo>
                <a:lnTo>
                  <a:pt x="4824589" y="5622925"/>
                </a:lnTo>
                <a:lnTo>
                  <a:pt x="4834114" y="5675312"/>
                </a:lnTo>
                <a:lnTo>
                  <a:pt x="4848401" y="5721350"/>
                </a:lnTo>
                <a:lnTo>
                  <a:pt x="4865864" y="5762625"/>
                </a:lnTo>
                <a:lnTo>
                  <a:pt x="4883326" y="5802312"/>
                </a:lnTo>
                <a:lnTo>
                  <a:pt x="4902376" y="5840412"/>
                </a:lnTo>
                <a:lnTo>
                  <a:pt x="4921426" y="5876925"/>
                </a:lnTo>
                <a:lnTo>
                  <a:pt x="4940476" y="5915025"/>
                </a:lnTo>
                <a:lnTo>
                  <a:pt x="4956351" y="5956300"/>
                </a:lnTo>
                <a:lnTo>
                  <a:pt x="4970639" y="6003925"/>
                </a:lnTo>
                <a:lnTo>
                  <a:pt x="4981751" y="6056312"/>
                </a:lnTo>
                <a:lnTo>
                  <a:pt x="4989689" y="6113462"/>
                </a:lnTo>
                <a:lnTo>
                  <a:pt x="4992864" y="6183312"/>
                </a:lnTo>
                <a:lnTo>
                  <a:pt x="4989689" y="6251575"/>
                </a:lnTo>
                <a:lnTo>
                  <a:pt x="4981751" y="6311900"/>
                </a:lnTo>
                <a:lnTo>
                  <a:pt x="4970639" y="6361112"/>
                </a:lnTo>
                <a:lnTo>
                  <a:pt x="4956351" y="6407150"/>
                </a:lnTo>
                <a:lnTo>
                  <a:pt x="4940476" y="6448425"/>
                </a:lnTo>
                <a:lnTo>
                  <a:pt x="4923014" y="6488112"/>
                </a:lnTo>
                <a:lnTo>
                  <a:pt x="4905551" y="6523037"/>
                </a:lnTo>
                <a:lnTo>
                  <a:pt x="4886501" y="6561137"/>
                </a:lnTo>
                <a:lnTo>
                  <a:pt x="4867451" y="6597650"/>
                </a:lnTo>
                <a:lnTo>
                  <a:pt x="4851576" y="6640512"/>
                </a:lnTo>
                <a:lnTo>
                  <a:pt x="4835701" y="6683375"/>
                </a:lnTo>
                <a:lnTo>
                  <a:pt x="4826176" y="6735762"/>
                </a:lnTo>
                <a:lnTo>
                  <a:pt x="4818239" y="6791325"/>
                </a:lnTo>
                <a:lnTo>
                  <a:pt x="4813476" y="6858000"/>
                </a:lnTo>
                <a:lnTo>
                  <a:pt x="0" y="6858000"/>
                </a:lnTo>
                <a:close/>
              </a:path>
            </a:pathLst>
          </a:custGeom>
          <a:solidFill>
            <a:schemeClr val="bg1"/>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pic>
        <p:nvPicPr>
          <p:cNvPr id="4" name="Image 3">
            <a:extLst>
              <a:ext uri="{FF2B5EF4-FFF2-40B4-BE49-F238E27FC236}">
                <a16:creationId xmlns:a16="http://schemas.microsoft.com/office/drawing/2014/main" id="{CCB00BD2-5476-241B-C322-569553D15415}"/>
              </a:ext>
            </a:extLst>
          </p:cNvPr>
          <p:cNvPicPr>
            <a:picLocks noChangeAspect="1"/>
          </p:cNvPicPr>
          <p:nvPr/>
        </p:nvPicPr>
        <p:blipFill>
          <a:blip r:embed="rId2" cstate="email">
            <a:extLst>
              <a:ext uri="{28A0092B-C50C-407E-A947-70E740481C1C}">
                <a14:useLocalDpi xmlns:a14="http://schemas.microsoft.com/office/drawing/2010/main"/>
              </a:ext>
            </a:extLst>
          </a:blip>
          <a:srcRect l="1790" r="2646" b="-3"/>
          <a:stretch>
            <a:fillRect/>
          </a:stretch>
        </p:blipFill>
        <p:spPr>
          <a:xfrm>
            <a:off x="7552944" y="643464"/>
            <a:ext cx="3995589" cy="5574989"/>
          </a:xfrm>
          <a:prstGeom prst="rect">
            <a:avLst/>
          </a:prstGeom>
        </p:spPr>
      </p:pic>
    </p:spTree>
    <p:extLst>
      <p:ext uri="{BB962C8B-B14F-4D97-AF65-F5344CB8AC3E}">
        <p14:creationId xmlns:p14="http://schemas.microsoft.com/office/powerpoint/2010/main" val="30668827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a:extLst>
              <a:ext uri="{FF2B5EF4-FFF2-40B4-BE49-F238E27FC236}">
                <a16:creationId xmlns:a16="http://schemas.microsoft.com/office/drawing/2014/main" id="{9F28EB56-017A-F28E-324C-9F3B2591107F}"/>
              </a:ext>
            </a:extLst>
          </p:cNvPr>
          <p:cNvSpPr>
            <a:spLocks noGrp="1"/>
          </p:cNvSpPr>
          <p:nvPr>
            <p:ph type="ctrTitle"/>
          </p:nvPr>
        </p:nvSpPr>
        <p:spPr>
          <a:xfrm>
            <a:off x="644849" y="954923"/>
            <a:ext cx="5875694" cy="4504620"/>
          </a:xfrm>
        </p:spPr>
        <p:txBody>
          <a:bodyPr>
            <a:normAutofit fontScale="90000"/>
          </a:bodyPr>
          <a:lstStyle/>
          <a:p>
            <a:r>
              <a:rPr lang="fr-FR" sz="9600" dirty="0"/>
              <a:t>La </a:t>
            </a:r>
            <a:r>
              <a:rPr lang="fr-FR" sz="9600" dirty="0" err="1"/>
              <a:t>ruee</a:t>
            </a:r>
            <a:r>
              <a:rPr lang="fr-FR" sz="9600" dirty="0"/>
              <a:t> vers l’or</a:t>
            </a:r>
            <a:br>
              <a:rPr lang="fr-FR" sz="9600" dirty="0"/>
            </a:br>
            <a:r>
              <a:rPr lang="fr-FR" sz="9600" dirty="0"/>
              <a:t>du Pissenlit</a:t>
            </a:r>
          </a:p>
        </p:txBody>
      </p:sp>
      <p:pic>
        <p:nvPicPr>
          <p:cNvPr id="6" name="Image 5" descr="Une image contenant abeille, invertébré, insecte, Insecte à ailes membraneuses&#10;&#10;Le contenu généré par l’IA peut être incorrect.">
            <a:extLst>
              <a:ext uri="{FF2B5EF4-FFF2-40B4-BE49-F238E27FC236}">
                <a16:creationId xmlns:a16="http://schemas.microsoft.com/office/drawing/2014/main" id="{E84288E8-3B69-89D6-8D79-504E7CC7D93A}"/>
              </a:ext>
            </a:extLst>
          </p:cNvPr>
          <p:cNvPicPr>
            <a:picLocks noChangeAspect="1"/>
          </p:cNvPicPr>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l="17061" r="22473" b="1"/>
          <a:stretch>
            <a:fillRect/>
          </a:stretch>
        </p:blipFill>
        <p:spPr>
          <a:xfrm>
            <a:off x="6909481" y="10"/>
            <a:ext cx="5282519" cy="6857990"/>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
        <p:nvSpPr>
          <p:cNvPr id="7" name="ZoneTexte 6">
            <a:extLst>
              <a:ext uri="{FF2B5EF4-FFF2-40B4-BE49-F238E27FC236}">
                <a16:creationId xmlns:a16="http://schemas.microsoft.com/office/drawing/2014/main" id="{FA4A6D41-2659-AF76-787F-16EF1713A558}"/>
              </a:ext>
            </a:extLst>
          </p:cNvPr>
          <p:cNvSpPr txBox="1"/>
          <p:nvPr/>
        </p:nvSpPr>
        <p:spPr>
          <a:xfrm>
            <a:off x="9642904" y="6657945"/>
            <a:ext cx="2549096" cy="200055"/>
          </a:xfrm>
          <a:prstGeom prst="rect">
            <a:avLst/>
          </a:prstGeom>
          <a:solidFill>
            <a:srgbClr val="000000"/>
          </a:solidFill>
        </p:spPr>
        <p:txBody>
          <a:bodyPr wrap="none" rtlCol="0">
            <a:sp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r>
              <a:rPr kumimoji="0" lang="fr-FR" sz="700" b="0" i="0" u="none" strike="noStrike" kern="1200" cap="none" spc="0" normalizeH="0" baseline="0" noProof="0">
                <a:ln>
                  <a:noFill/>
                </a:ln>
                <a:solidFill>
                  <a:srgbClr val="FFFFFF"/>
                </a:solidFill>
                <a:effectLst/>
                <a:uLnTx/>
                <a:uFillTx/>
                <a:latin typeface="Gill Sans MT" panose="020B0502020104020203"/>
                <a:ea typeface="+mn-ea"/>
                <a:cs typeface="+mn-cs"/>
                <a:hlinkClick r:id="rId3" tooltip="http://flickr.com/photos/orangeaurochs/7002893894">
                  <a:extLst>
                    <a:ext uri="{A12FA001-AC4F-418D-AE19-62706E023703}">
                      <ahyp:hlinkClr xmlns:ahyp="http://schemas.microsoft.com/office/drawing/2018/hyperlinkcolor" val="tx"/>
                    </a:ext>
                  </a:extLst>
                </a:hlinkClick>
              </a:rPr>
              <a:t>Cette photo</a:t>
            </a:r>
            <a:r>
              <a:rPr kumimoji="0" lang="fr-FR" sz="700" b="0" i="0" u="none" strike="noStrike" kern="1200" cap="none" spc="0" normalizeH="0" baseline="0" noProof="0">
                <a:ln>
                  <a:noFill/>
                </a:ln>
                <a:solidFill>
                  <a:srgbClr val="FFFFFF"/>
                </a:solidFill>
                <a:effectLst/>
                <a:uLnTx/>
                <a:uFillTx/>
                <a:latin typeface="Gill Sans MT" panose="020B0502020104020203"/>
                <a:ea typeface="+mn-ea"/>
                <a:cs typeface="+mn-cs"/>
              </a:rPr>
              <a:t> par Auteur inconnu est soumise à la licence </a:t>
            </a:r>
            <a:r>
              <a:rPr kumimoji="0" lang="fr-FR" sz="700" b="0" i="0" u="none" strike="noStrike" kern="1200" cap="none" spc="0" normalizeH="0" baseline="0" noProof="0">
                <a:ln>
                  <a:noFill/>
                </a:ln>
                <a:solidFill>
                  <a:srgbClr val="FFFFFF"/>
                </a:solidFill>
                <a:effectLst/>
                <a:uLnTx/>
                <a:uFillTx/>
                <a:latin typeface="Gill Sans MT" panose="020B0502020104020203"/>
                <a:ea typeface="+mn-ea"/>
                <a:cs typeface="+mn-cs"/>
                <a:hlinkClick r:id="rId4" tooltip="https://creativecommons.org/licenses/by/3.0/">
                  <a:extLst>
                    <a:ext uri="{A12FA001-AC4F-418D-AE19-62706E023703}">
                      <ahyp:hlinkClr xmlns:ahyp="http://schemas.microsoft.com/office/drawing/2018/hyperlinkcolor" val="tx"/>
                    </a:ext>
                  </a:extLst>
                </a:hlinkClick>
              </a:rPr>
              <a:t>CC BY</a:t>
            </a:r>
            <a:endParaRPr kumimoji="0" lang="fr-FR" sz="7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Espace réservé du pied de page 11">
            <a:extLst>
              <a:ext uri="{FF2B5EF4-FFF2-40B4-BE49-F238E27FC236}">
                <a16:creationId xmlns:a16="http://schemas.microsoft.com/office/drawing/2014/main" id="{3655887E-D59D-1DA3-9146-DE93F7F553DE}"/>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srgbClr val="F8B323">
                    <a:lumMod val="50000"/>
                  </a:srgbClr>
                </a:solidFill>
                <a:effectLst/>
                <a:uLnTx/>
                <a:uFillTx/>
                <a:latin typeface="Gill Sans MT" panose="020B0502020104020203"/>
                <a:ea typeface="+mn-ea"/>
                <a:cs typeface="+mn-cs"/>
              </a:rPr>
              <a:t>2025-BIELLE- Marc</a:t>
            </a:r>
          </a:p>
        </p:txBody>
      </p:sp>
    </p:spTree>
    <p:extLst>
      <p:ext uri="{BB962C8B-B14F-4D97-AF65-F5344CB8AC3E}">
        <p14:creationId xmlns:p14="http://schemas.microsoft.com/office/powerpoint/2010/main" val="607298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AD1956-64C9-42AC-F187-F33A2A1EC3F3}"/>
              </a:ext>
            </a:extLst>
          </p:cNvPr>
          <p:cNvSpPr>
            <a:spLocks noGrp="1"/>
          </p:cNvSpPr>
          <p:nvPr>
            <p:ph type="title"/>
          </p:nvPr>
        </p:nvSpPr>
        <p:spPr>
          <a:xfrm>
            <a:off x="1251677" y="645105"/>
            <a:ext cx="5039395" cy="1156263"/>
          </a:xfrm>
        </p:spPr>
        <p:txBody>
          <a:bodyPr>
            <a:normAutofit fontScale="90000"/>
          </a:bodyPr>
          <a:lstStyle/>
          <a:p>
            <a:pPr algn="ctr"/>
            <a:r>
              <a:rPr lang="fr-FR" sz="8000" dirty="0"/>
              <a:t>1</a:t>
            </a:r>
            <a:r>
              <a:rPr lang="fr-FR" sz="8000" baseline="30000" dirty="0"/>
              <a:t>ère</a:t>
            </a:r>
            <a:r>
              <a:rPr lang="fr-FR" sz="8000" dirty="0"/>
              <a:t> partie</a:t>
            </a:r>
          </a:p>
        </p:txBody>
      </p:sp>
      <p:sp>
        <p:nvSpPr>
          <p:cNvPr id="3" name="Espace réservé du contenu 2">
            <a:extLst>
              <a:ext uri="{FF2B5EF4-FFF2-40B4-BE49-F238E27FC236}">
                <a16:creationId xmlns:a16="http://schemas.microsoft.com/office/drawing/2014/main" id="{E47B8298-0172-80FA-CF10-C27E7FBBF061}"/>
              </a:ext>
            </a:extLst>
          </p:cNvPr>
          <p:cNvSpPr>
            <a:spLocks noGrp="1"/>
          </p:cNvSpPr>
          <p:nvPr>
            <p:ph idx="1"/>
          </p:nvPr>
        </p:nvSpPr>
        <p:spPr>
          <a:xfrm>
            <a:off x="1251678" y="2286001"/>
            <a:ext cx="4363595" cy="3593591"/>
          </a:xfrm>
        </p:spPr>
        <p:txBody>
          <a:bodyPr>
            <a:normAutofit/>
          </a:bodyPr>
          <a:lstStyle/>
          <a:p>
            <a:pPr marL="0" indent="0" algn="ctr">
              <a:buNone/>
            </a:pPr>
            <a:r>
              <a:rPr lang="fr-FR" sz="4400" b="1" dirty="0"/>
              <a:t>DE </a:t>
            </a:r>
          </a:p>
          <a:p>
            <a:pPr marL="0" indent="0" algn="ctr">
              <a:buNone/>
            </a:pPr>
            <a:r>
              <a:rPr lang="fr-FR" sz="4400" b="1" dirty="0"/>
              <a:t>JANVIER</a:t>
            </a:r>
          </a:p>
          <a:p>
            <a:pPr marL="0" indent="0" algn="ctr">
              <a:buNone/>
            </a:pPr>
            <a:r>
              <a:rPr lang="fr-FR" sz="4400" b="1" dirty="0"/>
              <a:t> A </a:t>
            </a:r>
          </a:p>
          <a:p>
            <a:pPr marL="0" indent="0" algn="ctr">
              <a:buNone/>
            </a:pPr>
            <a:r>
              <a:rPr lang="fr-FR" sz="4400" b="1" dirty="0"/>
              <a:t>FIN JUIN</a:t>
            </a:r>
          </a:p>
        </p:txBody>
      </p:sp>
      <p:pic>
        <p:nvPicPr>
          <p:cNvPr id="8" name="Image 7">
            <a:extLst>
              <a:ext uri="{FF2B5EF4-FFF2-40B4-BE49-F238E27FC236}">
                <a16:creationId xmlns:a16="http://schemas.microsoft.com/office/drawing/2014/main" id="{59CE14BF-D6CC-2AB3-F7B9-750CADDD8AF3}"/>
              </a:ext>
            </a:extLst>
          </p:cNvPr>
          <p:cNvPicPr>
            <a:picLocks noChangeAspect="1"/>
          </p:cNvPicPr>
          <p:nvPr/>
        </p:nvPicPr>
        <p:blipFill>
          <a:blip r:embed="rId2"/>
          <a:srcRect l="7446" r="17464" b="1"/>
          <a:stretch>
            <a:fillRect/>
          </a:stretch>
        </p:blipFill>
        <p:spPr>
          <a:xfrm>
            <a:off x="6096000" y="580713"/>
            <a:ext cx="5414304" cy="5407737"/>
          </a:xfrm>
          <a:custGeom>
            <a:avLst/>
            <a:gdLst/>
            <a:ahLst/>
            <a:cxnLst/>
            <a:rect l="l" t="t" r="r" b="b"/>
            <a:pathLst>
              <a:path w="3860171" h="3855489">
                <a:moveTo>
                  <a:pt x="1930086" y="0"/>
                </a:moveTo>
                <a:lnTo>
                  <a:pt x="1967540" y="3511"/>
                </a:lnTo>
                <a:lnTo>
                  <a:pt x="2003824" y="12875"/>
                </a:lnTo>
                <a:lnTo>
                  <a:pt x="2038938" y="26920"/>
                </a:lnTo>
                <a:lnTo>
                  <a:pt x="2075222" y="44477"/>
                </a:lnTo>
                <a:lnTo>
                  <a:pt x="2109166" y="64375"/>
                </a:lnTo>
                <a:lnTo>
                  <a:pt x="2144279" y="85443"/>
                </a:lnTo>
                <a:lnTo>
                  <a:pt x="2179393" y="104171"/>
                </a:lnTo>
                <a:lnTo>
                  <a:pt x="2214507" y="122898"/>
                </a:lnTo>
                <a:lnTo>
                  <a:pt x="2248450" y="136943"/>
                </a:lnTo>
                <a:lnTo>
                  <a:pt x="2285905" y="146307"/>
                </a:lnTo>
                <a:lnTo>
                  <a:pt x="2322189" y="150989"/>
                </a:lnTo>
                <a:lnTo>
                  <a:pt x="2360814" y="150989"/>
                </a:lnTo>
                <a:lnTo>
                  <a:pt x="2400610" y="148648"/>
                </a:lnTo>
                <a:lnTo>
                  <a:pt x="2440405" y="143966"/>
                </a:lnTo>
                <a:lnTo>
                  <a:pt x="2480201" y="138114"/>
                </a:lnTo>
                <a:lnTo>
                  <a:pt x="2519996" y="133432"/>
                </a:lnTo>
                <a:lnTo>
                  <a:pt x="2559792" y="129921"/>
                </a:lnTo>
                <a:lnTo>
                  <a:pt x="2597247" y="131091"/>
                </a:lnTo>
                <a:lnTo>
                  <a:pt x="2633531" y="135773"/>
                </a:lnTo>
                <a:lnTo>
                  <a:pt x="2668644" y="146307"/>
                </a:lnTo>
                <a:lnTo>
                  <a:pt x="2697906" y="161523"/>
                </a:lnTo>
                <a:lnTo>
                  <a:pt x="2725997" y="181421"/>
                </a:lnTo>
                <a:lnTo>
                  <a:pt x="2750577" y="204830"/>
                </a:lnTo>
                <a:lnTo>
                  <a:pt x="2775156" y="231750"/>
                </a:lnTo>
                <a:lnTo>
                  <a:pt x="2797395" y="259841"/>
                </a:lnTo>
                <a:lnTo>
                  <a:pt x="2819634" y="289103"/>
                </a:lnTo>
                <a:lnTo>
                  <a:pt x="2841872" y="318364"/>
                </a:lnTo>
                <a:lnTo>
                  <a:pt x="2864111" y="346455"/>
                </a:lnTo>
                <a:lnTo>
                  <a:pt x="2887520" y="373376"/>
                </a:lnTo>
                <a:lnTo>
                  <a:pt x="2914441" y="396785"/>
                </a:lnTo>
                <a:lnTo>
                  <a:pt x="2940191" y="417853"/>
                </a:lnTo>
                <a:lnTo>
                  <a:pt x="2969452" y="434240"/>
                </a:lnTo>
                <a:lnTo>
                  <a:pt x="3001055" y="448285"/>
                </a:lnTo>
                <a:lnTo>
                  <a:pt x="3034998" y="459990"/>
                </a:lnTo>
                <a:lnTo>
                  <a:pt x="3070112" y="470524"/>
                </a:lnTo>
                <a:lnTo>
                  <a:pt x="3105226" y="479888"/>
                </a:lnTo>
                <a:lnTo>
                  <a:pt x="3141510" y="489251"/>
                </a:lnTo>
                <a:lnTo>
                  <a:pt x="3175453" y="499785"/>
                </a:lnTo>
                <a:lnTo>
                  <a:pt x="3209396" y="511490"/>
                </a:lnTo>
                <a:lnTo>
                  <a:pt x="3240999" y="525535"/>
                </a:lnTo>
                <a:lnTo>
                  <a:pt x="3269090" y="543092"/>
                </a:lnTo>
                <a:lnTo>
                  <a:pt x="3294840" y="564161"/>
                </a:lnTo>
                <a:lnTo>
                  <a:pt x="3315908" y="589911"/>
                </a:lnTo>
                <a:lnTo>
                  <a:pt x="3333465" y="618002"/>
                </a:lnTo>
                <a:lnTo>
                  <a:pt x="3347510" y="649604"/>
                </a:lnTo>
                <a:lnTo>
                  <a:pt x="3359215" y="683547"/>
                </a:lnTo>
                <a:lnTo>
                  <a:pt x="3369749" y="717491"/>
                </a:lnTo>
                <a:lnTo>
                  <a:pt x="3379113" y="753775"/>
                </a:lnTo>
                <a:lnTo>
                  <a:pt x="3388476" y="788889"/>
                </a:lnTo>
                <a:lnTo>
                  <a:pt x="3399010" y="824002"/>
                </a:lnTo>
                <a:lnTo>
                  <a:pt x="3410715" y="857946"/>
                </a:lnTo>
                <a:lnTo>
                  <a:pt x="3424760" y="889548"/>
                </a:lnTo>
                <a:lnTo>
                  <a:pt x="3441147" y="918809"/>
                </a:lnTo>
                <a:lnTo>
                  <a:pt x="3462215" y="944560"/>
                </a:lnTo>
                <a:lnTo>
                  <a:pt x="3485624" y="971480"/>
                </a:lnTo>
                <a:lnTo>
                  <a:pt x="3512545" y="994889"/>
                </a:lnTo>
                <a:lnTo>
                  <a:pt x="3540636" y="1017128"/>
                </a:lnTo>
                <a:lnTo>
                  <a:pt x="3571068" y="1039367"/>
                </a:lnTo>
                <a:lnTo>
                  <a:pt x="3600329" y="1061605"/>
                </a:lnTo>
                <a:lnTo>
                  <a:pt x="3628420" y="1083844"/>
                </a:lnTo>
                <a:lnTo>
                  <a:pt x="3655341" y="1108424"/>
                </a:lnTo>
                <a:lnTo>
                  <a:pt x="3678750" y="1133003"/>
                </a:lnTo>
                <a:lnTo>
                  <a:pt x="3698648" y="1161094"/>
                </a:lnTo>
                <a:lnTo>
                  <a:pt x="3713864" y="1190356"/>
                </a:lnTo>
                <a:lnTo>
                  <a:pt x="3724398" y="1225469"/>
                </a:lnTo>
                <a:lnTo>
                  <a:pt x="3729080" y="1261754"/>
                </a:lnTo>
                <a:lnTo>
                  <a:pt x="3730250" y="1299208"/>
                </a:lnTo>
                <a:lnTo>
                  <a:pt x="3726739" y="1339004"/>
                </a:lnTo>
                <a:lnTo>
                  <a:pt x="3722057" y="1378799"/>
                </a:lnTo>
                <a:lnTo>
                  <a:pt x="3716205" y="1418595"/>
                </a:lnTo>
                <a:lnTo>
                  <a:pt x="3711523" y="1458391"/>
                </a:lnTo>
                <a:lnTo>
                  <a:pt x="3709182" y="1498186"/>
                </a:lnTo>
                <a:lnTo>
                  <a:pt x="3709182" y="1536811"/>
                </a:lnTo>
                <a:lnTo>
                  <a:pt x="3713864" y="1573096"/>
                </a:lnTo>
                <a:lnTo>
                  <a:pt x="3723228" y="1609380"/>
                </a:lnTo>
                <a:lnTo>
                  <a:pt x="3737273" y="1643323"/>
                </a:lnTo>
                <a:lnTo>
                  <a:pt x="3756000" y="1678437"/>
                </a:lnTo>
                <a:lnTo>
                  <a:pt x="3774728" y="1713550"/>
                </a:lnTo>
                <a:lnTo>
                  <a:pt x="3795796" y="1748664"/>
                </a:lnTo>
                <a:lnTo>
                  <a:pt x="3815694" y="1782608"/>
                </a:lnTo>
                <a:lnTo>
                  <a:pt x="3833250" y="1818892"/>
                </a:lnTo>
                <a:lnTo>
                  <a:pt x="3847296" y="1854005"/>
                </a:lnTo>
                <a:lnTo>
                  <a:pt x="3856660" y="1890290"/>
                </a:lnTo>
                <a:lnTo>
                  <a:pt x="3860171" y="1927744"/>
                </a:lnTo>
                <a:lnTo>
                  <a:pt x="3856660" y="1965199"/>
                </a:lnTo>
                <a:lnTo>
                  <a:pt x="3847296" y="2001483"/>
                </a:lnTo>
                <a:lnTo>
                  <a:pt x="3833250" y="2036597"/>
                </a:lnTo>
                <a:lnTo>
                  <a:pt x="3815694" y="2072881"/>
                </a:lnTo>
                <a:lnTo>
                  <a:pt x="3795796" y="2106824"/>
                </a:lnTo>
                <a:lnTo>
                  <a:pt x="3774728" y="2141938"/>
                </a:lnTo>
                <a:lnTo>
                  <a:pt x="3756000" y="2177052"/>
                </a:lnTo>
                <a:lnTo>
                  <a:pt x="3737273" y="2212166"/>
                </a:lnTo>
                <a:lnTo>
                  <a:pt x="3723228" y="2246109"/>
                </a:lnTo>
                <a:lnTo>
                  <a:pt x="3713864" y="2282393"/>
                </a:lnTo>
                <a:lnTo>
                  <a:pt x="3709182" y="2318677"/>
                </a:lnTo>
                <a:lnTo>
                  <a:pt x="3709182" y="2357302"/>
                </a:lnTo>
                <a:lnTo>
                  <a:pt x="3711523" y="2397098"/>
                </a:lnTo>
                <a:lnTo>
                  <a:pt x="3716205" y="2436894"/>
                </a:lnTo>
                <a:lnTo>
                  <a:pt x="3722057" y="2476689"/>
                </a:lnTo>
                <a:lnTo>
                  <a:pt x="3726739" y="2516485"/>
                </a:lnTo>
                <a:lnTo>
                  <a:pt x="3730250" y="2556280"/>
                </a:lnTo>
                <a:lnTo>
                  <a:pt x="3729080" y="2593735"/>
                </a:lnTo>
                <a:lnTo>
                  <a:pt x="3724398" y="2630019"/>
                </a:lnTo>
                <a:lnTo>
                  <a:pt x="3713864" y="2665133"/>
                </a:lnTo>
                <a:lnTo>
                  <a:pt x="3698648" y="2694394"/>
                </a:lnTo>
                <a:lnTo>
                  <a:pt x="3678750" y="2722485"/>
                </a:lnTo>
                <a:lnTo>
                  <a:pt x="3655341" y="2747065"/>
                </a:lnTo>
                <a:lnTo>
                  <a:pt x="3628420" y="2771645"/>
                </a:lnTo>
                <a:lnTo>
                  <a:pt x="3600329" y="2793883"/>
                </a:lnTo>
                <a:lnTo>
                  <a:pt x="3571068" y="2816122"/>
                </a:lnTo>
                <a:lnTo>
                  <a:pt x="3540636" y="2838361"/>
                </a:lnTo>
                <a:lnTo>
                  <a:pt x="3512545" y="2860599"/>
                </a:lnTo>
                <a:lnTo>
                  <a:pt x="3485624" y="2884009"/>
                </a:lnTo>
                <a:lnTo>
                  <a:pt x="3462215" y="2910929"/>
                </a:lnTo>
                <a:lnTo>
                  <a:pt x="3441147" y="2936679"/>
                </a:lnTo>
                <a:lnTo>
                  <a:pt x="3424760" y="2965941"/>
                </a:lnTo>
                <a:lnTo>
                  <a:pt x="3410715" y="2997543"/>
                </a:lnTo>
                <a:lnTo>
                  <a:pt x="3399010" y="3031486"/>
                </a:lnTo>
                <a:lnTo>
                  <a:pt x="3388476" y="3066600"/>
                </a:lnTo>
                <a:lnTo>
                  <a:pt x="3379113" y="3101714"/>
                </a:lnTo>
                <a:lnTo>
                  <a:pt x="3369749" y="3137998"/>
                </a:lnTo>
                <a:lnTo>
                  <a:pt x="3359215" y="3171941"/>
                </a:lnTo>
                <a:lnTo>
                  <a:pt x="3347510" y="3205885"/>
                </a:lnTo>
                <a:lnTo>
                  <a:pt x="3333465" y="3237487"/>
                </a:lnTo>
                <a:lnTo>
                  <a:pt x="3315908" y="3265578"/>
                </a:lnTo>
                <a:lnTo>
                  <a:pt x="3294840" y="3291328"/>
                </a:lnTo>
                <a:lnTo>
                  <a:pt x="3269090" y="3312396"/>
                </a:lnTo>
                <a:lnTo>
                  <a:pt x="3240999" y="3329953"/>
                </a:lnTo>
                <a:lnTo>
                  <a:pt x="3209396" y="3343999"/>
                </a:lnTo>
                <a:lnTo>
                  <a:pt x="3175453" y="3355703"/>
                </a:lnTo>
                <a:lnTo>
                  <a:pt x="3141510" y="3366237"/>
                </a:lnTo>
                <a:lnTo>
                  <a:pt x="3105226" y="3375601"/>
                </a:lnTo>
                <a:lnTo>
                  <a:pt x="3070112" y="3384965"/>
                </a:lnTo>
                <a:lnTo>
                  <a:pt x="3034998" y="3395499"/>
                </a:lnTo>
                <a:lnTo>
                  <a:pt x="3001055" y="3407203"/>
                </a:lnTo>
                <a:lnTo>
                  <a:pt x="2969452" y="3421249"/>
                </a:lnTo>
                <a:lnTo>
                  <a:pt x="2940191" y="3437635"/>
                </a:lnTo>
                <a:lnTo>
                  <a:pt x="2914441" y="3458704"/>
                </a:lnTo>
                <a:lnTo>
                  <a:pt x="2887520" y="3482113"/>
                </a:lnTo>
                <a:lnTo>
                  <a:pt x="2864111" y="3509033"/>
                </a:lnTo>
                <a:lnTo>
                  <a:pt x="2841872" y="3537124"/>
                </a:lnTo>
                <a:lnTo>
                  <a:pt x="2819634" y="3566386"/>
                </a:lnTo>
                <a:lnTo>
                  <a:pt x="2797395" y="3595647"/>
                </a:lnTo>
                <a:lnTo>
                  <a:pt x="2775156" y="3623738"/>
                </a:lnTo>
                <a:lnTo>
                  <a:pt x="2750577" y="3650659"/>
                </a:lnTo>
                <a:lnTo>
                  <a:pt x="2725997" y="3674068"/>
                </a:lnTo>
                <a:lnTo>
                  <a:pt x="2697906" y="3693966"/>
                </a:lnTo>
                <a:lnTo>
                  <a:pt x="2668644" y="3709182"/>
                </a:lnTo>
                <a:lnTo>
                  <a:pt x="2633531" y="3719716"/>
                </a:lnTo>
                <a:lnTo>
                  <a:pt x="2597247" y="3724398"/>
                </a:lnTo>
                <a:lnTo>
                  <a:pt x="2559792" y="3725568"/>
                </a:lnTo>
                <a:lnTo>
                  <a:pt x="2519996" y="3722057"/>
                </a:lnTo>
                <a:lnTo>
                  <a:pt x="2480201" y="3717375"/>
                </a:lnTo>
                <a:lnTo>
                  <a:pt x="2440405" y="3711523"/>
                </a:lnTo>
                <a:lnTo>
                  <a:pt x="2400610" y="3706841"/>
                </a:lnTo>
                <a:lnTo>
                  <a:pt x="2360814" y="3704500"/>
                </a:lnTo>
                <a:lnTo>
                  <a:pt x="2322189" y="3704500"/>
                </a:lnTo>
                <a:lnTo>
                  <a:pt x="2285905" y="3709182"/>
                </a:lnTo>
                <a:lnTo>
                  <a:pt x="2248450" y="3718545"/>
                </a:lnTo>
                <a:lnTo>
                  <a:pt x="2214507" y="3732591"/>
                </a:lnTo>
                <a:lnTo>
                  <a:pt x="2179393" y="3751318"/>
                </a:lnTo>
                <a:lnTo>
                  <a:pt x="2144279" y="3770045"/>
                </a:lnTo>
                <a:lnTo>
                  <a:pt x="2109166" y="3791114"/>
                </a:lnTo>
                <a:lnTo>
                  <a:pt x="2075222" y="3811011"/>
                </a:lnTo>
                <a:lnTo>
                  <a:pt x="2038938" y="3828568"/>
                </a:lnTo>
                <a:lnTo>
                  <a:pt x="2003824" y="3842614"/>
                </a:lnTo>
                <a:lnTo>
                  <a:pt x="1967540" y="3851978"/>
                </a:lnTo>
                <a:lnTo>
                  <a:pt x="1930086" y="3855489"/>
                </a:lnTo>
                <a:lnTo>
                  <a:pt x="1892631" y="3851978"/>
                </a:lnTo>
                <a:lnTo>
                  <a:pt x="1856347" y="3842614"/>
                </a:lnTo>
                <a:lnTo>
                  <a:pt x="1821233" y="3828568"/>
                </a:lnTo>
                <a:lnTo>
                  <a:pt x="1784949" y="3811011"/>
                </a:lnTo>
                <a:lnTo>
                  <a:pt x="1751005" y="3791114"/>
                </a:lnTo>
                <a:lnTo>
                  <a:pt x="1715892" y="3770045"/>
                </a:lnTo>
                <a:lnTo>
                  <a:pt x="1680778" y="3751318"/>
                </a:lnTo>
                <a:lnTo>
                  <a:pt x="1645664" y="3732591"/>
                </a:lnTo>
                <a:lnTo>
                  <a:pt x="1610550" y="3718545"/>
                </a:lnTo>
                <a:lnTo>
                  <a:pt x="1574266" y="3709182"/>
                </a:lnTo>
                <a:lnTo>
                  <a:pt x="1537982" y="3704500"/>
                </a:lnTo>
                <a:lnTo>
                  <a:pt x="1499357" y="3704500"/>
                </a:lnTo>
                <a:lnTo>
                  <a:pt x="1459561" y="3706841"/>
                </a:lnTo>
                <a:lnTo>
                  <a:pt x="1419766" y="3711523"/>
                </a:lnTo>
                <a:lnTo>
                  <a:pt x="1379970" y="3717375"/>
                </a:lnTo>
                <a:lnTo>
                  <a:pt x="1340175" y="3722057"/>
                </a:lnTo>
                <a:lnTo>
                  <a:pt x="1300379" y="3725568"/>
                </a:lnTo>
                <a:lnTo>
                  <a:pt x="1262924" y="3724398"/>
                </a:lnTo>
                <a:lnTo>
                  <a:pt x="1226640" y="3719716"/>
                </a:lnTo>
                <a:lnTo>
                  <a:pt x="1191526" y="3709182"/>
                </a:lnTo>
                <a:lnTo>
                  <a:pt x="1162265" y="3693966"/>
                </a:lnTo>
                <a:lnTo>
                  <a:pt x="1134174" y="3674068"/>
                </a:lnTo>
                <a:lnTo>
                  <a:pt x="1109594" y="3650659"/>
                </a:lnTo>
                <a:lnTo>
                  <a:pt x="1085015" y="3623738"/>
                </a:lnTo>
                <a:lnTo>
                  <a:pt x="1062776" y="3595647"/>
                </a:lnTo>
                <a:lnTo>
                  <a:pt x="1040537" y="3566386"/>
                </a:lnTo>
                <a:lnTo>
                  <a:pt x="1018299" y="3537124"/>
                </a:lnTo>
                <a:lnTo>
                  <a:pt x="996060" y="3509033"/>
                </a:lnTo>
                <a:lnTo>
                  <a:pt x="972651" y="3482113"/>
                </a:lnTo>
                <a:lnTo>
                  <a:pt x="945730" y="3458704"/>
                </a:lnTo>
                <a:lnTo>
                  <a:pt x="919980" y="3437635"/>
                </a:lnTo>
                <a:lnTo>
                  <a:pt x="890719" y="3421249"/>
                </a:lnTo>
                <a:lnTo>
                  <a:pt x="859116" y="3407203"/>
                </a:lnTo>
                <a:lnTo>
                  <a:pt x="825173" y="3395499"/>
                </a:lnTo>
                <a:lnTo>
                  <a:pt x="790059" y="3384965"/>
                </a:lnTo>
                <a:lnTo>
                  <a:pt x="754946" y="3375601"/>
                </a:lnTo>
                <a:lnTo>
                  <a:pt x="718662" y="3366237"/>
                </a:lnTo>
                <a:lnTo>
                  <a:pt x="684718" y="3355703"/>
                </a:lnTo>
                <a:lnTo>
                  <a:pt x="650775" y="3343999"/>
                </a:lnTo>
                <a:lnTo>
                  <a:pt x="619173" y="3329953"/>
                </a:lnTo>
                <a:lnTo>
                  <a:pt x="591082" y="3312396"/>
                </a:lnTo>
                <a:lnTo>
                  <a:pt x="565332" y="3291328"/>
                </a:lnTo>
                <a:lnTo>
                  <a:pt x="544263" y="3265578"/>
                </a:lnTo>
                <a:lnTo>
                  <a:pt x="526706" y="3237487"/>
                </a:lnTo>
                <a:lnTo>
                  <a:pt x="512661" y="3205885"/>
                </a:lnTo>
                <a:lnTo>
                  <a:pt x="500956" y="3171941"/>
                </a:lnTo>
                <a:lnTo>
                  <a:pt x="490422" y="3137998"/>
                </a:lnTo>
                <a:lnTo>
                  <a:pt x="481059" y="3101714"/>
                </a:lnTo>
                <a:lnTo>
                  <a:pt x="471695" y="3066600"/>
                </a:lnTo>
                <a:lnTo>
                  <a:pt x="461161" y="3031486"/>
                </a:lnTo>
                <a:lnTo>
                  <a:pt x="449456" y="2997543"/>
                </a:lnTo>
                <a:lnTo>
                  <a:pt x="435411" y="2965941"/>
                </a:lnTo>
                <a:lnTo>
                  <a:pt x="419024" y="2936679"/>
                </a:lnTo>
                <a:lnTo>
                  <a:pt x="397956" y="2910929"/>
                </a:lnTo>
                <a:lnTo>
                  <a:pt x="374547" y="2884009"/>
                </a:lnTo>
                <a:lnTo>
                  <a:pt x="347626" y="2860599"/>
                </a:lnTo>
                <a:lnTo>
                  <a:pt x="318365" y="2838361"/>
                </a:lnTo>
                <a:lnTo>
                  <a:pt x="289103" y="2816122"/>
                </a:lnTo>
                <a:lnTo>
                  <a:pt x="259842" y="2793883"/>
                </a:lnTo>
                <a:lnTo>
                  <a:pt x="231751" y="2771645"/>
                </a:lnTo>
                <a:lnTo>
                  <a:pt x="204830" y="2747065"/>
                </a:lnTo>
                <a:lnTo>
                  <a:pt x="181421" y="2722485"/>
                </a:lnTo>
                <a:lnTo>
                  <a:pt x="161523" y="2694394"/>
                </a:lnTo>
                <a:lnTo>
                  <a:pt x="146308" y="2665133"/>
                </a:lnTo>
                <a:lnTo>
                  <a:pt x="135773" y="2630019"/>
                </a:lnTo>
                <a:lnTo>
                  <a:pt x="131092" y="2593735"/>
                </a:lnTo>
                <a:lnTo>
                  <a:pt x="129921" y="2556280"/>
                </a:lnTo>
                <a:lnTo>
                  <a:pt x="133432" y="2516485"/>
                </a:lnTo>
                <a:lnTo>
                  <a:pt x="138114" y="2476689"/>
                </a:lnTo>
                <a:lnTo>
                  <a:pt x="143967" y="2436894"/>
                </a:lnTo>
                <a:lnTo>
                  <a:pt x="148648" y="2397098"/>
                </a:lnTo>
                <a:lnTo>
                  <a:pt x="150989" y="2357302"/>
                </a:lnTo>
                <a:lnTo>
                  <a:pt x="150989" y="2318677"/>
                </a:lnTo>
                <a:lnTo>
                  <a:pt x="146308" y="2282393"/>
                </a:lnTo>
                <a:lnTo>
                  <a:pt x="136944" y="2246109"/>
                </a:lnTo>
                <a:lnTo>
                  <a:pt x="122898" y="2212166"/>
                </a:lnTo>
                <a:lnTo>
                  <a:pt x="105341" y="2177052"/>
                </a:lnTo>
                <a:lnTo>
                  <a:pt x="85444" y="2141938"/>
                </a:lnTo>
                <a:lnTo>
                  <a:pt x="64375" y="2106824"/>
                </a:lnTo>
                <a:lnTo>
                  <a:pt x="44478" y="2072881"/>
                </a:lnTo>
                <a:lnTo>
                  <a:pt x="26921" y="2036597"/>
                </a:lnTo>
                <a:lnTo>
                  <a:pt x="12875" y="2001483"/>
                </a:lnTo>
                <a:lnTo>
                  <a:pt x="3512" y="1965199"/>
                </a:lnTo>
                <a:lnTo>
                  <a:pt x="0" y="1927744"/>
                </a:lnTo>
                <a:lnTo>
                  <a:pt x="3512" y="1890290"/>
                </a:lnTo>
                <a:lnTo>
                  <a:pt x="12875" y="1854005"/>
                </a:lnTo>
                <a:lnTo>
                  <a:pt x="26921" y="1818892"/>
                </a:lnTo>
                <a:lnTo>
                  <a:pt x="44478" y="1782608"/>
                </a:lnTo>
                <a:lnTo>
                  <a:pt x="64375" y="1748664"/>
                </a:lnTo>
                <a:lnTo>
                  <a:pt x="85444" y="1713550"/>
                </a:lnTo>
                <a:lnTo>
                  <a:pt x="105341" y="1678437"/>
                </a:lnTo>
                <a:lnTo>
                  <a:pt x="122898" y="1643323"/>
                </a:lnTo>
                <a:lnTo>
                  <a:pt x="136944" y="1609380"/>
                </a:lnTo>
                <a:lnTo>
                  <a:pt x="146308" y="1573096"/>
                </a:lnTo>
                <a:lnTo>
                  <a:pt x="150989" y="1536811"/>
                </a:lnTo>
                <a:lnTo>
                  <a:pt x="150989" y="1498186"/>
                </a:lnTo>
                <a:lnTo>
                  <a:pt x="148648" y="1458391"/>
                </a:lnTo>
                <a:lnTo>
                  <a:pt x="143967" y="1418595"/>
                </a:lnTo>
                <a:lnTo>
                  <a:pt x="138114" y="1378799"/>
                </a:lnTo>
                <a:lnTo>
                  <a:pt x="133432" y="1339004"/>
                </a:lnTo>
                <a:lnTo>
                  <a:pt x="129921" y="1299208"/>
                </a:lnTo>
                <a:lnTo>
                  <a:pt x="131092" y="1261754"/>
                </a:lnTo>
                <a:lnTo>
                  <a:pt x="135773" y="1225469"/>
                </a:lnTo>
                <a:lnTo>
                  <a:pt x="146308" y="1190356"/>
                </a:lnTo>
                <a:lnTo>
                  <a:pt x="161523" y="1161094"/>
                </a:lnTo>
                <a:lnTo>
                  <a:pt x="181421" y="1133003"/>
                </a:lnTo>
                <a:lnTo>
                  <a:pt x="204830" y="1108424"/>
                </a:lnTo>
                <a:lnTo>
                  <a:pt x="231751" y="1083844"/>
                </a:lnTo>
                <a:lnTo>
                  <a:pt x="259842" y="1061605"/>
                </a:lnTo>
                <a:lnTo>
                  <a:pt x="289103" y="1039367"/>
                </a:lnTo>
                <a:lnTo>
                  <a:pt x="318365" y="1017128"/>
                </a:lnTo>
                <a:lnTo>
                  <a:pt x="347626" y="994889"/>
                </a:lnTo>
                <a:lnTo>
                  <a:pt x="374547" y="971480"/>
                </a:lnTo>
                <a:lnTo>
                  <a:pt x="397956" y="944560"/>
                </a:lnTo>
                <a:lnTo>
                  <a:pt x="419024" y="918809"/>
                </a:lnTo>
                <a:lnTo>
                  <a:pt x="435411" y="889548"/>
                </a:lnTo>
                <a:lnTo>
                  <a:pt x="449456" y="857946"/>
                </a:lnTo>
                <a:lnTo>
                  <a:pt x="461161" y="824002"/>
                </a:lnTo>
                <a:lnTo>
                  <a:pt x="471695" y="788889"/>
                </a:lnTo>
                <a:lnTo>
                  <a:pt x="481059" y="753775"/>
                </a:lnTo>
                <a:lnTo>
                  <a:pt x="490422" y="717491"/>
                </a:lnTo>
                <a:lnTo>
                  <a:pt x="500956" y="683547"/>
                </a:lnTo>
                <a:lnTo>
                  <a:pt x="512661" y="649604"/>
                </a:lnTo>
                <a:lnTo>
                  <a:pt x="526706" y="618002"/>
                </a:lnTo>
                <a:lnTo>
                  <a:pt x="544263" y="589911"/>
                </a:lnTo>
                <a:lnTo>
                  <a:pt x="565332" y="564161"/>
                </a:lnTo>
                <a:lnTo>
                  <a:pt x="591082" y="543092"/>
                </a:lnTo>
                <a:lnTo>
                  <a:pt x="619173" y="525535"/>
                </a:lnTo>
                <a:lnTo>
                  <a:pt x="650775" y="511490"/>
                </a:lnTo>
                <a:lnTo>
                  <a:pt x="684718" y="499785"/>
                </a:lnTo>
                <a:lnTo>
                  <a:pt x="718662" y="489251"/>
                </a:lnTo>
                <a:lnTo>
                  <a:pt x="754946" y="479888"/>
                </a:lnTo>
                <a:lnTo>
                  <a:pt x="790059" y="470524"/>
                </a:lnTo>
                <a:lnTo>
                  <a:pt x="825173" y="459990"/>
                </a:lnTo>
                <a:lnTo>
                  <a:pt x="859116" y="448285"/>
                </a:lnTo>
                <a:lnTo>
                  <a:pt x="890719" y="434240"/>
                </a:lnTo>
                <a:lnTo>
                  <a:pt x="919980" y="417853"/>
                </a:lnTo>
                <a:lnTo>
                  <a:pt x="945730" y="396785"/>
                </a:lnTo>
                <a:lnTo>
                  <a:pt x="972651" y="373376"/>
                </a:lnTo>
                <a:lnTo>
                  <a:pt x="996060" y="346455"/>
                </a:lnTo>
                <a:lnTo>
                  <a:pt x="1018299" y="318364"/>
                </a:lnTo>
                <a:lnTo>
                  <a:pt x="1040537" y="289103"/>
                </a:lnTo>
                <a:lnTo>
                  <a:pt x="1062776" y="259841"/>
                </a:lnTo>
                <a:lnTo>
                  <a:pt x="1085015" y="231750"/>
                </a:lnTo>
                <a:lnTo>
                  <a:pt x="1109594" y="204830"/>
                </a:lnTo>
                <a:lnTo>
                  <a:pt x="1134174" y="181421"/>
                </a:lnTo>
                <a:lnTo>
                  <a:pt x="1162265" y="161523"/>
                </a:lnTo>
                <a:lnTo>
                  <a:pt x="1191526" y="146307"/>
                </a:lnTo>
                <a:lnTo>
                  <a:pt x="1226640" y="135773"/>
                </a:lnTo>
                <a:lnTo>
                  <a:pt x="1262924" y="131091"/>
                </a:lnTo>
                <a:lnTo>
                  <a:pt x="1300379" y="129921"/>
                </a:lnTo>
                <a:lnTo>
                  <a:pt x="1340175" y="133432"/>
                </a:lnTo>
                <a:lnTo>
                  <a:pt x="1379970" y="138114"/>
                </a:lnTo>
                <a:lnTo>
                  <a:pt x="1419766" y="143966"/>
                </a:lnTo>
                <a:lnTo>
                  <a:pt x="1459561" y="148648"/>
                </a:lnTo>
                <a:lnTo>
                  <a:pt x="1499357" y="150989"/>
                </a:lnTo>
                <a:lnTo>
                  <a:pt x="1537982" y="150989"/>
                </a:lnTo>
                <a:lnTo>
                  <a:pt x="1574266" y="146307"/>
                </a:lnTo>
                <a:lnTo>
                  <a:pt x="1610550" y="136943"/>
                </a:lnTo>
                <a:lnTo>
                  <a:pt x="1645664" y="122898"/>
                </a:lnTo>
                <a:lnTo>
                  <a:pt x="1680778" y="104171"/>
                </a:lnTo>
                <a:lnTo>
                  <a:pt x="1715892" y="85443"/>
                </a:lnTo>
                <a:lnTo>
                  <a:pt x="1751005" y="64375"/>
                </a:lnTo>
                <a:lnTo>
                  <a:pt x="1784949" y="44477"/>
                </a:lnTo>
                <a:lnTo>
                  <a:pt x="1821233" y="26920"/>
                </a:lnTo>
                <a:lnTo>
                  <a:pt x="1856347" y="12875"/>
                </a:lnTo>
                <a:lnTo>
                  <a:pt x="1892631" y="3511"/>
                </a:lnTo>
                <a:close/>
              </a:path>
            </a:pathLst>
          </a:custGeom>
        </p:spPr>
      </p:pic>
    </p:spTree>
    <p:extLst>
      <p:ext uri="{BB962C8B-B14F-4D97-AF65-F5344CB8AC3E}">
        <p14:creationId xmlns:p14="http://schemas.microsoft.com/office/powerpoint/2010/main" val="33584083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6">
            <a:extLst>
              <a:ext uri="{FF2B5EF4-FFF2-40B4-BE49-F238E27FC236}">
                <a16:creationId xmlns:a16="http://schemas.microsoft.com/office/drawing/2014/main" id="{BB8C1D0E-0B06-46C9-A8BD-A8E13FF99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1" name="Rectangle 10">
            <a:extLst>
              <a:ext uri="{FF2B5EF4-FFF2-40B4-BE49-F238E27FC236}">
                <a16:creationId xmlns:a16="http://schemas.microsoft.com/office/drawing/2014/main" id="{7D1ADC4A-8537-4084-99C7-F8D378A64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useBgFill="1">
        <p:nvSpPr>
          <p:cNvPr id="13" name="Rectangle 12">
            <a:extLst>
              <a:ext uri="{FF2B5EF4-FFF2-40B4-BE49-F238E27FC236}">
                <a16:creationId xmlns:a16="http://schemas.microsoft.com/office/drawing/2014/main" id="{0916D041-4553-4CDA-B44A-34C763D173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5" name="Rectangle 14">
            <a:extLst>
              <a:ext uri="{FF2B5EF4-FFF2-40B4-BE49-F238E27FC236}">
                <a16:creationId xmlns:a16="http://schemas.microsoft.com/office/drawing/2014/main" id="{B19F5142-8834-455D-AF81-A3C562B69C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5668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7" name="Rectangle 16">
            <a:extLst>
              <a:ext uri="{FF2B5EF4-FFF2-40B4-BE49-F238E27FC236}">
                <a16:creationId xmlns:a16="http://schemas.microsoft.com/office/drawing/2014/main" id="{D3F3323E-17FD-41CA-B632-A32DC5EDC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9" name="Freeform 6">
            <a:extLst>
              <a:ext uri="{FF2B5EF4-FFF2-40B4-BE49-F238E27FC236}">
                <a16:creationId xmlns:a16="http://schemas.microsoft.com/office/drawing/2014/main" id="{1F0D9B0E-E48B-450C-9134-0435D96D0B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302287" y="61344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47AF7E8E-1134-080F-79B1-DBBCC997FA7B}"/>
              </a:ext>
            </a:extLst>
          </p:cNvPr>
          <p:cNvSpPr>
            <a:spLocks noGrp="1"/>
          </p:cNvSpPr>
          <p:nvPr>
            <p:ph type="title"/>
          </p:nvPr>
        </p:nvSpPr>
        <p:spPr>
          <a:xfrm>
            <a:off x="595950" y="1098388"/>
            <a:ext cx="6648249" cy="4394988"/>
          </a:xfrm>
        </p:spPr>
        <p:txBody>
          <a:bodyPr vert="horz" lIns="91440" tIns="45720" rIns="91440" bIns="45720" rtlCol="0" anchor="ctr">
            <a:normAutofit/>
          </a:bodyPr>
          <a:lstStyle/>
          <a:p>
            <a:pPr algn="ctr"/>
            <a:r>
              <a:rPr lang="en-US" sz="9600" spc="800" dirty="0" err="1"/>
              <a:t>L’or</a:t>
            </a:r>
            <a:r>
              <a:rPr lang="en-US" sz="9600" spc="800" dirty="0"/>
              <a:t> du printemps</a:t>
            </a:r>
          </a:p>
        </p:txBody>
      </p:sp>
      <p:pic>
        <p:nvPicPr>
          <p:cNvPr id="4" name="Image 3">
            <a:extLst>
              <a:ext uri="{FF2B5EF4-FFF2-40B4-BE49-F238E27FC236}">
                <a16:creationId xmlns:a16="http://schemas.microsoft.com/office/drawing/2014/main" id="{34A431C0-4FE6-AC1F-6C80-B99F10DB0EB7}"/>
              </a:ext>
            </a:extLst>
          </p:cNvPr>
          <p:cNvPicPr>
            <a:picLocks noChangeAspect="1"/>
          </p:cNvPicPr>
          <p:nvPr/>
        </p:nvPicPr>
        <p:blipFill>
          <a:blip r:embed="rId2" cstate="email">
            <a:extLst>
              <a:ext uri="{28A0092B-C50C-407E-A947-70E740481C1C}">
                <a14:useLocalDpi xmlns:a14="http://schemas.microsoft.com/office/drawing/2010/main"/>
              </a:ext>
            </a:extLst>
          </a:blip>
          <a:srcRect l="4202" r="5678"/>
          <a:stretch>
            <a:fillRect/>
          </a:stretch>
        </p:blipFill>
        <p:spPr>
          <a:xfrm>
            <a:off x="7556684" y="10"/>
            <a:ext cx="4635315" cy="6857989"/>
          </a:xfrm>
          <a:prstGeom prst="rect">
            <a:avLst/>
          </a:prstGeom>
        </p:spPr>
      </p:pic>
    </p:spTree>
    <p:extLst>
      <p:ext uri="{BB962C8B-B14F-4D97-AF65-F5344CB8AC3E}">
        <p14:creationId xmlns:p14="http://schemas.microsoft.com/office/powerpoint/2010/main" val="4168854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40D73D-9DA1-BEC0-C744-13BF12F277FB}"/>
              </a:ext>
            </a:extLst>
          </p:cNvPr>
          <p:cNvSpPr>
            <a:spLocks noGrp="1"/>
          </p:cNvSpPr>
          <p:nvPr>
            <p:ph type="ctrTitle"/>
          </p:nvPr>
        </p:nvSpPr>
        <p:spPr>
          <a:xfrm>
            <a:off x="644849" y="954923"/>
            <a:ext cx="5875694" cy="4504620"/>
          </a:xfrm>
        </p:spPr>
        <p:txBody>
          <a:bodyPr>
            <a:noAutofit/>
          </a:bodyPr>
          <a:lstStyle/>
          <a:p>
            <a:r>
              <a:rPr lang="fr-FR" sz="6000" dirty="0"/>
              <a:t>Butinage sous haute surveillance</a:t>
            </a:r>
          </a:p>
        </p:txBody>
      </p:sp>
      <p:sp>
        <p:nvSpPr>
          <p:cNvPr id="3" name="Sous-titre 2">
            <a:extLst>
              <a:ext uri="{FF2B5EF4-FFF2-40B4-BE49-F238E27FC236}">
                <a16:creationId xmlns:a16="http://schemas.microsoft.com/office/drawing/2014/main" id="{E65341EA-D17C-F055-537E-D41814E78EC6}"/>
              </a:ext>
            </a:extLst>
          </p:cNvPr>
          <p:cNvSpPr>
            <a:spLocks noGrp="1"/>
          </p:cNvSpPr>
          <p:nvPr>
            <p:ph type="subTitle" idx="1"/>
          </p:nvPr>
        </p:nvSpPr>
        <p:spPr>
          <a:xfrm>
            <a:off x="643157" y="5572664"/>
            <a:ext cx="5877385" cy="841803"/>
          </a:xfrm>
        </p:spPr>
        <p:txBody>
          <a:bodyPr>
            <a:normAutofit/>
          </a:bodyPr>
          <a:lstStyle/>
          <a:p>
            <a:r>
              <a:rPr lang="fr-FR" dirty="0">
                <a:solidFill>
                  <a:schemeClr val="bg2"/>
                </a:solidFill>
              </a:rPr>
              <a:t>Lison surveille le filon infini</a:t>
            </a:r>
          </a:p>
        </p:txBody>
      </p:sp>
      <p:pic>
        <p:nvPicPr>
          <p:cNvPr id="5" name="Image 4" descr="Une image contenant plein air, herbe, plante, jaune&#10;&#10;Le contenu généré par l’IA peut être incorrect.">
            <a:extLst>
              <a:ext uri="{FF2B5EF4-FFF2-40B4-BE49-F238E27FC236}">
                <a16:creationId xmlns:a16="http://schemas.microsoft.com/office/drawing/2014/main" id="{90AFB876-E80B-3DD8-C869-9FB1D48E6393}"/>
              </a:ext>
            </a:extLst>
          </p:cNvPr>
          <p:cNvPicPr>
            <a:picLocks noChangeAspect="1"/>
          </p:cNvPicPr>
          <p:nvPr/>
        </p:nvPicPr>
        <p:blipFill>
          <a:blip r:embed="rId2" cstate="email">
            <a:extLst>
              <a:ext uri="{28A0092B-C50C-407E-A947-70E740481C1C}">
                <a14:useLocalDpi xmlns:a14="http://schemas.microsoft.com/office/drawing/2010/main"/>
              </a:ext>
            </a:extLst>
          </a:blip>
          <a:srcRect l="40205" r="16467"/>
          <a:stretch>
            <a:fillRect/>
          </a:stretch>
        </p:blipFill>
        <p:spPr>
          <a:xfrm>
            <a:off x="6909481" y="10"/>
            <a:ext cx="5282519" cy="6857990"/>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
        <p:nvSpPr>
          <p:cNvPr id="6" name="Espace réservé du pied de page 5">
            <a:extLst>
              <a:ext uri="{FF2B5EF4-FFF2-40B4-BE49-F238E27FC236}">
                <a16:creationId xmlns:a16="http://schemas.microsoft.com/office/drawing/2014/main" id="{3003D9E3-A868-D53F-CF51-3CC8548289BE}"/>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srgbClr val="F8B323">
                    <a:lumMod val="50000"/>
                  </a:srgbClr>
                </a:solidFill>
                <a:effectLst/>
                <a:uLnTx/>
                <a:uFillTx/>
                <a:latin typeface="Gill Sans MT" panose="020B0502020104020203"/>
                <a:ea typeface="+mn-ea"/>
                <a:cs typeface="+mn-cs"/>
              </a:rPr>
              <a:t>2025-BIELLE- Marc</a:t>
            </a:r>
          </a:p>
        </p:txBody>
      </p:sp>
    </p:spTree>
    <p:extLst>
      <p:ext uri="{BB962C8B-B14F-4D97-AF65-F5344CB8AC3E}">
        <p14:creationId xmlns:p14="http://schemas.microsoft.com/office/powerpoint/2010/main" val="6907542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5A515-089B-76C9-BE1C-E2E47A8BF87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274854D-9C58-DFDC-7225-F99472ABF510}"/>
              </a:ext>
            </a:extLst>
          </p:cNvPr>
          <p:cNvSpPr>
            <a:spLocks noGrp="1"/>
          </p:cNvSpPr>
          <p:nvPr>
            <p:ph type="ctrTitle"/>
          </p:nvPr>
        </p:nvSpPr>
        <p:spPr>
          <a:xfrm>
            <a:off x="6701279" y="1232217"/>
            <a:ext cx="5132945" cy="4394988"/>
          </a:xfrm>
        </p:spPr>
        <p:txBody>
          <a:bodyPr>
            <a:noAutofit/>
          </a:bodyPr>
          <a:lstStyle/>
          <a:p>
            <a:r>
              <a:rPr lang="fr-FR" sz="7200" dirty="0"/>
              <a:t>Je me poudre</a:t>
            </a:r>
            <a:br>
              <a:rPr lang="fr-FR" sz="7200" dirty="0"/>
            </a:br>
            <a:r>
              <a:rPr lang="fr-FR" sz="7200" dirty="0"/>
              <a:t>de pissenlit</a:t>
            </a:r>
          </a:p>
        </p:txBody>
      </p:sp>
      <p:sp>
        <p:nvSpPr>
          <p:cNvPr id="3" name="Sous-titre 2">
            <a:extLst>
              <a:ext uri="{FF2B5EF4-FFF2-40B4-BE49-F238E27FC236}">
                <a16:creationId xmlns:a16="http://schemas.microsoft.com/office/drawing/2014/main" id="{E7A08FD1-A378-AB4C-E11F-3A525803AA95}"/>
              </a:ext>
            </a:extLst>
          </p:cNvPr>
          <p:cNvSpPr>
            <a:spLocks noGrp="1"/>
          </p:cNvSpPr>
          <p:nvPr>
            <p:ph type="subTitle" idx="1"/>
          </p:nvPr>
        </p:nvSpPr>
        <p:spPr>
          <a:xfrm>
            <a:off x="5799185" y="5627205"/>
            <a:ext cx="6035040" cy="742279"/>
          </a:xfrm>
        </p:spPr>
        <p:txBody>
          <a:bodyPr>
            <a:normAutofit/>
          </a:bodyPr>
          <a:lstStyle/>
          <a:p>
            <a:endParaRPr lang="fr-FR">
              <a:solidFill>
                <a:schemeClr val="bg2"/>
              </a:solidFill>
            </a:endParaRPr>
          </a:p>
        </p:txBody>
      </p:sp>
      <p:pic>
        <p:nvPicPr>
          <p:cNvPr id="4" name="Image 3">
            <a:extLst>
              <a:ext uri="{FF2B5EF4-FFF2-40B4-BE49-F238E27FC236}">
                <a16:creationId xmlns:a16="http://schemas.microsoft.com/office/drawing/2014/main" id="{61D175DA-CB23-BF5B-300C-91D566D94931}"/>
              </a:ext>
            </a:extLst>
          </p:cNvPr>
          <p:cNvPicPr>
            <a:picLocks noChangeAspect="1"/>
          </p:cNvPicPr>
          <p:nvPr/>
        </p:nvPicPr>
        <p:blipFill>
          <a:blip r:embed="rId2"/>
          <a:stretch>
            <a:fillRect/>
          </a:stretch>
        </p:blipFill>
        <p:spPr>
          <a:xfrm>
            <a:off x="265472" y="951516"/>
            <a:ext cx="6435807" cy="5309541"/>
          </a:xfrm>
          <a:prstGeom prst="rect">
            <a:avLst/>
          </a:prstGeom>
        </p:spPr>
      </p:pic>
      <p:sp>
        <p:nvSpPr>
          <p:cNvPr id="6" name="Espace réservé du pied de page 5">
            <a:extLst>
              <a:ext uri="{FF2B5EF4-FFF2-40B4-BE49-F238E27FC236}">
                <a16:creationId xmlns:a16="http://schemas.microsoft.com/office/drawing/2014/main" id="{9FCA089C-8083-2478-7077-FF9269EC464F}"/>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srgbClr val="F8B323">
                    <a:lumMod val="50000"/>
                  </a:srgbClr>
                </a:solidFill>
                <a:effectLst/>
                <a:uLnTx/>
                <a:uFillTx/>
                <a:latin typeface="Gill Sans MT" panose="020B0502020104020203"/>
                <a:ea typeface="+mn-ea"/>
                <a:cs typeface="+mn-cs"/>
              </a:rPr>
              <a:t>2025-BIELLE- Marc</a:t>
            </a:r>
          </a:p>
        </p:txBody>
      </p:sp>
    </p:spTree>
    <p:extLst>
      <p:ext uri="{BB962C8B-B14F-4D97-AF65-F5344CB8AC3E}">
        <p14:creationId xmlns:p14="http://schemas.microsoft.com/office/powerpoint/2010/main" val="35733094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Freeform 6">
            <a:extLst>
              <a:ext uri="{FF2B5EF4-FFF2-40B4-BE49-F238E27FC236}">
                <a16:creationId xmlns:a16="http://schemas.microsoft.com/office/drawing/2014/main" id="{BB8C1D0E-0B06-46C9-A8BD-A8E13FF99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1" name="Rectangle 10">
            <a:extLst>
              <a:ext uri="{FF2B5EF4-FFF2-40B4-BE49-F238E27FC236}">
                <a16:creationId xmlns:a16="http://schemas.microsoft.com/office/drawing/2014/main" id="{7D1ADC4A-8537-4084-99C7-F8D378A64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3" name="Rectangle 12">
            <a:extLst>
              <a:ext uri="{FF2B5EF4-FFF2-40B4-BE49-F238E27FC236}">
                <a16:creationId xmlns:a16="http://schemas.microsoft.com/office/drawing/2014/main" id="{415DEDD7-7B31-4EF1-B7C7-5AEE3208C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CD17D585-CF6D-BE6A-F9AC-46E823151FAA}"/>
              </a:ext>
            </a:extLst>
          </p:cNvPr>
          <p:cNvSpPr>
            <a:spLocks noGrp="1"/>
          </p:cNvSpPr>
          <p:nvPr>
            <p:ph type="title"/>
          </p:nvPr>
        </p:nvSpPr>
        <p:spPr>
          <a:xfrm>
            <a:off x="644849" y="954923"/>
            <a:ext cx="5875694" cy="4504620"/>
          </a:xfrm>
        </p:spPr>
        <p:txBody>
          <a:bodyPr vert="horz" lIns="91440" tIns="45720" rIns="91440" bIns="45720" rtlCol="0" anchor="ctr">
            <a:noAutofit/>
          </a:bodyPr>
          <a:lstStyle/>
          <a:p>
            <a:pPr algn="ctr"/>
            <a:r>
              <a:rPr lang="en-US" sz="5400" spc="800" dirty="0"/>
              <a:t>Bon </a:t>
            </a:r>
            <a:r>
              <a:rPr lang="en-US" sz="5400" spc="800" dirty="0" err="1"/>
              <a:t>là</a:t>
            </a:r>
            <a:r>
              <a:rPr lang="en-US" sz="5400" spc="800" dirty="0"/>
              <a:t> il faut </a:t>
            </a:r>
            <a:r>
              <a:rPr lang="en-US" sz="5400" spc="800" dirty="0" err="1"/>
              <a:t>que</a:t>
            </a:r>
            <a:r>
              <a:rPr lang="en-US" sz="5400" spc="800" dirty="0"/>
              <a:t> j’appelle les </a:t>
            </a:r>
            <a:r>
              <a:rPr lang="en-US" sz="5400" spc="800" dirty="0" err="1"/>
              <a:t>copines</a:t>
            </a:r>
            <a:r>
              <a:rPr lang="en-US" sz="5400" spc="800" dirty="0"/>
              <a:t>,</a:t>
            </a:r>
            <a:br>
              <a:rPr lang="en-US" sz="5400" spc="800" dirty="0"/>
            </a:br>
            <a:r>
              <a:rPr lang="en-US" sz="5400" spc="800" dirty="0"/>
              <a:t> il y a du </a:t>
            </a:r>
            <a:r>
              <a:rPr lang="en-US" sz="5400" spc="800" dirty="0" err="1"/>
              <a:t>boulot</a:t>
            </a:r>
            <a:endParaRPr lang="en-US" sz="5400" spc="800" dirty="0"/>
          </a:p>
        </p:txBody>
      </p:sp>
      <p:sp>
        <p:nvSpPr>
          <p:cNvPr id="15" name="Freeform: Shape 14">
            <a:extLst>
              <a:ext uri="{FF2B5EF4-FFF2-40B4-BE49-F238E27FC236}">
                <a16:creationId xmlns:a16="http://schemas.microsoft.com/office/drawing/2014/main" id="{3242CC7A-3D6E-47A4-B9D1-860978459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4" name="Image 3">
            <a:extLst>
              <a:ext uri="{FF2B5EF4-FFF2-40B4-BE49-F238E27FC236}">
                <a16:creationId xmlns:a16="http://schemas.microsoft.com/office/drawing/2014/main" id="{858D7716-4BFB-6210-EFBC-79C8C503392B}"/>
              </a:ext>
            </a:extLst>
          </p:cNvPr>
          <p:cNvPicPr>
            <a:picLocks noChangeAspect="1"/>
          </p:cNvPicPr>
          <p:nvPr/>
        </p:nvPicPr>
        <p:blipFill>
          <a:blip r:embed="rId2" cstate="email">
            <a:extLst>
              <a:ext uri="{28A0092B-C50C-407E-A947-70E740481C1C}">
                <a14:useLocalDpi xmlns:a14="http://schemas.microsoft.com/office/drawing/2010/main"/>
              </a:ext>
            </a:extLst>
          </a:blip>
          <a:srcRect l="19033" r="23196"/>
          <a:stretch>
            <a:fillRect/>
          </a:stretch>
        </p:blipFill>
        <p:spPr>
          <a:xfrm>
            <a:off x="6909481" y="10"/>
            <a:ext cx="5282519" cy="6857990"/>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2535640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2" name="Freeform 6">
            <a:extLst>
              <a:ext uri="{FF2B5EF4-FFF2-40B4-BE49-F238E27FC236}">
                <a16:creationId xmlns:a16="http://schemas.microsoft.com/office/drawing/2014/main" id="{D1FDF194-C99A-4C11-8A97-58FF75F6EC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4" name="Rectangle 23">
            <a:extLst>
              <a:ext uri="{FF2B5EF4-FFF2-40B4-BE49-F238E27FC236}">
                <a16:creationId xmlns:a16="http://schemas.microsoft.com/office/drawing/2014/main" id="{DECAB5A9-13C6-4C85-AB53-C7D8B8954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6" name="Rectangle 25">
            <a:extLst>
              <a:ext uri="{FF2B5EF4-FFF2-40B4-BE49-F238E27FC236}">
                <a16:creationId xmlns:a16="http://schemas.microsoft.com/office/drawing/2014/main" id="{CE03ACFB-F845-47DD-B1F4-DB5B221BBC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07C0AEBF-6676-09C3-4C57-CD7885CA4FC7}"/>
              </a:ext>
            </a:extLst>
          </p:cNvPr>
          <p:cNvSpPr>
            <a:spLocks noGrp="1"/>
          </p:cNvSpPr>
          <p:nvPr>
            <p:ph type="title"/>
          </p:nvPr>
        </p:nvSpPr>
        <p:spPr>
          <a:xfrm>
            <a:off x="265702" y="4066020"/>
            <a:ext cx="7250666" cy="1728876"/>
          </a:xfrm>
        </p:spPr>
        <p:txBody>
          <a:bodyPr vert="horz" lIns="91440" tIns="45720" rIns="91440" bIns="45720" rtlCol="0" anchor="t">
            <a:normAutofit fontScale="90000"/>
          </a:bodyPr>
          <a:lstStyle/>
          <a:p>
            <a:pPr algn="ctr"/>
            <a:r>
              <a:rPr lang="en-US" sz="3400" spc="800" dirty="0">
                <a:solidFill>
                  <a:schemeClr val="bg1"/>
                </a:solidFill>
              </a:rPr>
              <a:t>Je ne suis pas contre </a:t>
            </a:r>
            <a:r>
              <a:rPr lang="en-US" sz="3400" spc="800" dirty="0" err="1">
                <a:solidFill>
                  <a:schemeClr val="bg1"/>
                </a:solidFill>
              </a:rPr>
              <a:t>une</a:t>
            </a:r>
            <a:r>
              <a:rPr lang="en-US" sz="3400" spc="800" dirty="0">
                <a:solidFill>
                  <a:schemeClr val="bg1"/>
                </a:solidFill>
              </a:rPr>
              <a:t> petite Mirabelle </a:t>
            </a:r>
            <a:r>
              <a:rPr lang="en-US" sz="3400" spc="800" dirty="0" err="1">
                <a:solidFill>
                  <a:schemeClr val="bg1"/>
                </a:solidFill>
              </a:rPr>
              <a:t>en</a:t>
            </a:r>
            <a:r>
              <a:rPr lang="en-US" sz="3400" spc="800" dirty="0">
                <a:solidFill>
                  <a:schemeClr val="bg1"/>
                </a:solidFill>
              </a:rPr>
              <a:t> </a:t>
            </a:r>
            <a:r>
              <a:rPr lang="en-US" sz="3400" spc="800" dirty="0" err="1">
                <a:solidFill>
                  <a:schemeClr val="bg1"/>
                </a:solidFill>
              </a:rPr>
              <a:t>ce</a:t>
            </a:r>
            <a:r>
              <a:rPr lang="en-US" sz="3400" spc="800" dirty="0">
                <a:solidFill>
                  <a:schemeClr val="bg1"/>
                </a:solidFill>
              </a:rPr>
              <a:t> frais matin de printemps !</a:t>
            </a:r>
          </a:p>
        </p:txBody>
      </p:sp>
      <p:sp>
        <p:nvSpPr>
          <p:cNvPr id="28" name="Freeform: Shape 27">
            <a:extLst>
              <a:ext uri="{FF2B5EF4-FFF2-40B4-BE49-F238E27FC236}">
                <a16:creationId xmlns:a16="http://schemas.microsoft.com/office/drawing/2014/main" id="{A0144B8D-ABC9-4F44-8451-5B06A9C80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09036" y="1286056"/>
            <a:ext cx="4482957" cy="5571944"/>
          </a:xfrm>
          <a:custGeom>
            <a:avLst/>
            <a:gdLst>
              <a:gd name="connsiteX0" fmla="*/ 3095991 w 4482957"/>
              <a:gd name="connsiteY0" fmla="*/ 0 h 5571944"/>
              <a:gd name="connsiteX1" fmla="*/ 3156069 w 4482957"/>
              <a:gd name="connsiteY1" fmla="*/ 5631 h 5571944"/>
              <a:gd name="connsiteX2" fmla="*/ 3214272 w 4482957"/>
              <a:gd name="connsiteY2" fmla="*/ 20652 h 5571944"/>
              <a:gd name="connsiteX3" fmla="*/ 3270598 w 4482957"/>
              <a:gd name="connsiteY3" fmla="*/ 43182 h 5571944"/>
              <a:gd name="connsiteX4" fmla="*/ 3328798 w 4482957"/>
              <a:gd name="connsiteY4" fmla="*/ 71344 h 5571944"/>
              <a:gd name="connsiteX5" fmla="*/ 3383247 w 4482957"/>
              <a:gd name="connsiteY5" fmla="*/ 103262 h 5571944"/>
              <a:gd name="connsiteX6" fmla="*/ 3439573 w 4482957"/>
              <a:gd name="connsiteY6" fmla="*/ 137057 h 5571944"/>
              <a:gd name="connsiteX7" fmla="*/ 3495897 w 4482957"/>
              <a:gd name="connsiteY7" fmla="*/ 167096 h 5571944"/>
              <a:gd name="connsiteX8" fmla="*/ 3552221 w 4482957"/>
              <a:gd name="connsiteY8" fmla="*/ 197137 h 5571944"/>
              <a:gd name="connsiteX9" fmla="*/ 3606669 w 4482957"/>
              <a:gd name="connsiteY9" fmla="*/ 219666 h 5571944"/>
              <a:gd name="connsiteX10" fmla="*/ 3666749 w 4482957"/>
              <a:gd name="connsiteY10" fmla="*/ 234686 h 5571944"/>
              <a:gd name="connsiteX11" fmla="*/ 3724950 w 4482957"/>
              <a:gd name="connsiteY11" fmla="*/ 242197 h 5571944"/>
              <a:gd name="connsiteX12" fmla="*/ 3786907 w 4482957"/>
              <a:gd name="connsiteY12" fmla="*/ 242197 h 5571944"/>
              <a:gd name="connsiteX13" fmla="*/ 3850743 w 4482957"/>
              <a:gd name="connsiteY13" fmla="*/ 238443 h 5571944"/>
              <a:gd name="connsiteX14" fmla="*/ 3914577 w 4482957"/>
              <a:gd name="connsiteY14" fmla="*/ 230932 h 5571944"/>
              <a:gd name="connsiteX15" fmla="*/ 3978413 w 4482957"/>
              <a:gd name="connsiteY15" fmla="*/ 221545 h 5571944"/>
              <a:gd name="connsiteX16" fmla="*/ 4042247 w 4482957"/>
              <a:gd name="connsiteY16" fmla="*/ 214035 h 5571944"/>
              <a:gd name="connsiteX17" fmla="*/ 4106083 w 4482957"/>
              <a:gd name="connsiteY17" fmla="*/ 208401 h 5571944"/>
              <a:gd name="connsiteX18" fmla="*/ 4166161 w 4482957"/>
              <a:gd name="connsiteY18" fmla="*/ 210279 h 5571944"/>
              <a:gd name="connsiteX19" fmla="*/ 4224364 w 4482957"/>
              <a:gd name="connsiteY19" fmla="*/ 217789 h 5571944"/>
              <a:gd name="connsiteX20" fmla="*/ 4280690 w 4482957"/>
              <a:gd name="connsiteY20" fmla="*/ 234686 h 5571944"/>
              <a:gd name="connsiteX21" fmla="*/ 4327628 w 4482957"/>
              <a:gd name="connsiteY21" fmla="*/ 259094 h 5571944"/>
              <a:gd name="connsiteX22" fmla="*/ 4372686 w 4482957"/>
              <a:gd name="connsiteY22" fmla="*/ 291012 h 5571944"/>
              <a:gd name="connsiteX23" fmla="*/ 4412114 w 4482957"/>
              <a:gd name="connsiteY23" fmla="*/ 328561 h 5571944"/>
              <a:gd name="connsiteX24" fmla="*/ 4451542 w 4482957"/>
              <a:gd name="connsiteY24" fmla="*/ 371743 h 5571944"/>
              <a:gd name="connsiteX25" fmla="*/ 4482957 w 4482957"/>
              <a:gd name="connsiteY25" fmla="*/ 411426 h 5571944"/>
              <a:gd name="connsiteX26" fmla="*/ 4482957 w 4482957"/>
              <a:gd name="connsiteY26" fmla="*/ 5571944 h 5571944"/>
              <a:gd name="connsiteX27" fmla="*/ 1544560 w 4482957"/>
              <a:gd name="connsiteY27" fmla="*/ 5571944 h 5571944"/>
              <a:gd name="connsiteX28" fmla="*/ 1517016 w 4482957"/>
              <a:gd name="connsiteY28" fmla="*/ 5547992 h 5571944"/>
              <a:gd name="connsiteX29" fmla="*/ 1475711 w 4482957"/>
              <a:gd name="connsiteY29" fmla="*/ 5514197 h 5571944"/>
              <a:gd name="connsiteX30" fmla="*/ 1428774 w 4482957"/>
              <a:gd name="connsiteY30" fmla="*/ 5487914 h 5571944"/>
              <a:gd name="connsiteX31" fmla="*/ 1378082 w 4482957"/>
              <a:gd name="connsiteY31" fmla="*/ 5465383 h 5571944"/>
              <a:gd name="connsiteX32" fmla="*/ 1323635 w 4482957"/>
              <a:gd name="connsiteY32" fmla="*/ 5446609 h 5571944"/>
              <a:gd name="connsiteX33" fmla="*/ 1267309 w 4482957"/>
              <a:gd name="connsiteY33" fmla="*/ 5429711 h 5571944"/>
              <a:gd name="connsiteX34" fmla="*/ 1210986 w 4482957"/>
              <a:gd name="connsiteY34" fmla="*/ 5414691 h 5571944"/>
              <a:gd name="connsiteX35" fmla="*/ 1152783 w 4482957"/>
              <a:gd name="connsiteY35" fmla="*/ 5399670 h 5571944"/>
              <a:gd name="connsiteX36" fmla="*/ 1098336 w 4482957"/>
              <a:gd name="connsiteY36" fmla="*/ 5382773 h 5571944"/>
              <a:gd name="connsiteX37" fmla="*/ 1043887 w 4482957"/>
              <a:gd name="connsiteY37" fmla="*/ 5363998 h 5571944"/>
              <a:gd name="connsiteX38" fmla="*/ 993197 w 4482957"/>
              <a:gd name="connsiteY38" fmla="*/ 5341467 h 5571944"/>
              <a:gd name="connsiteX39" fmla="*/ 948135 w 4482957"/>
              <a:gd name="connsiteY39" fmla="*/ 5313305 h 5571944"/>
              <a:gd name="connsiteX40" fmla="*/ 906830 w 4482957"/>
              <a:gd name="connsiteY40" fmla="*/ 5279510 h 5571944"/>
              <a:gd name="connsiteX41" fmla="*/ 873037 w 4482957"/>
              <a:gd name="connsiteY41" fmla="*/ 5238207 h 5571944"/>
              <a:gd name="connsiteX42" fmla="*/ 844875 w 4482957"/>
              <a:gd name="connsiteY42" fmla="*/ 5193146 h 5571944"/>
              <a:gd name="connsiteX43" fmla="*/ 822344 w 4482957"/>
              <a:gd name="connsiteY43" fmla="*/ 5142453 h 5571944"/>
              <a:gd name="connsiteX44" fmla="*/ 803570 w 4482957"/>
              <a:gd name="connsiteY44" fmla="*/ 5088007 h 5571944"/>
              <a:gd name="connsiteX45" fmla="*/ 786672 w 4482957"/>
              <a:gd name="connsiteY45" fmla="*/ 5033560 h 5571944"/>
              <a:gd name="connsiteX46" fmla="*/ 771652 w 4482957"/>
              <a:gd name="connsiteY46" fmla="*/ 4975357 h 5571944"/>
              <a:gd name="connsiteX47" fmla="*/ 756631 w 4482957"/>
              <a:gd name="connsiteY47" fmla="*/ 4919033 h 5571944"/>
              <a:gd name="connsiteX48" fmla="*/ 739734 w 4482957"/>
              <a:gd name="connsiteY48" fmla="*/ 4862708 h 5571944"/>
              <a:gd name="connsiteX49" fmla="*/ 720959 w 4482957"/>
              <a:gd name="connsiteY49" fmla="*/ 4808259 h 5571944"/>
              <a:gd name="connsiteX50" fmla="*/ 698428 w 4482957"/>
              <a:gd name="connsiteY50" fmla="*/ 4757566 h 5571944"/>
              <a:gd name="connsiteX51" fmla="*/ 672143 w 4482957"/>
              <a:gd name="connsiteY51" fmla="*/ 4710630 h 5571944"/>
              <a:gd name="connsiteX52" fmla="*/ 638351 w 4482957"/>
              <a:gd name="connsiteY52" fmla="*/ 4669325 h 5571944"/>
              <a:gd name="connsiteX53" fmla="*/ 600799 w 4482957"/>
              <a:gd name="connsiteY53" fmla="*/ 4626142 h 5571944"/>
              <a:gd name="connsiteX54" fmla="*/ 557617 w 4482957"/>
              <a:gd name="connsiteY54" fmla="*/ 4588593 h 5571944"/>
              <a:gd name="connsiteX55" fmla="*/ 510678 w 4482957"/>
              <a:gd name="connsiteY55" fmla="*/ 4552921 h 5571944"/>
              <a:gd name="connsiteX56" fmla="*/ 463742 w 4482957"/>
              <a:gd name="connsiteY56" fmla="*/ 4517249 h 5571944"/>
              <a:gd name="connsiteX57" fmla="*/ 416805 w 4482957"/>
              <a:gd name="connsiteY57" fmla="*/ 4481577 h 5571944"/>
              <a:gd name="connsiteX58" fmla="*/ 371744 w 4482957"/>
              <a:gd name="connsiteY58" fmla="*/ 4445903 h 5571944"/>
              <a:gd name="connsiteX59" fmla="*/ 328562 w 4482957"/>
              <a:gd name="connsiteY59" fmla="*/ 4406477 h 5571944"/>
              <a:gd name="connsiteX60" fmla="*/ 291012 w 4482957"/>
              <a:gd name="connsiteY60" fmla="*/ 4367050 h 5571944"/>
              <a:gd name="connsiteX61" fmla="*/ 259096 w 4482957"/>
              <a:gd name="connsiteY61" fmla="*/ 4321989 h 5571944"/>
              <a:gd name="connsiteX62" fmla="*/ 234689 w 4482957"/>
              <a:gd name="connsiteY62" fmla="*/ 4275053 h 5571944"/>
              <a:gd name="connsiteX63" fmla="*/ 217791 w 4482957"/>
              <a:gd name="connsiteY63" fmla="*/ 4218729 h 5571944"/>
              <a:gd name="connsiteX64" fmla="*/ 210281 w 4482957"/>
              <a:gd name="connsiteY64" fmla="*/ 4160526 h 5571944"/>
              <a:gd name="connsiteX65" fmla="*/ 208402 w 4482957"/>
              <a:gd name="connsiteY65" fmla="*/ 4100444 h 5571944"/>
              <a:gd name="connsiteX66" fmla="*/ 214035 w 4482957"/>
              <a:gd name="connsiteY66" fmla="*/ 4036610 h 5571944"/>
              <a:gd name="connsiteX67" fmla="*/ 221545 w 4482957"/>
              <a:gd name="connsiteY67" fmla="*/ 3972776 h 5571944"/>
              <a:gd name="connsiteX68" fmla="*/ 230932 w 4482957"/>
              <a:gd name="connsiteY68" fmla="*/ 3908940 h 5571944"/>
              <a:gd name="connsiteX69" fmla="*/ 238443 w 4482957"/>
              <a:gd name="connsiteY69" fmla="*/ 3845106 h 5571944"/>
              <a:gd name="connsiteX70" fmla="*/ 242199 w 4482957"/>
              <a:gd name="connsiteY70" fmla="*/ 3781272 h 5571944"/>
              <a:gd name="connsiteX71" fmla="*/ 242199 w 4482957"/>
              <a:gd name="connsiteY71" fmla="*/ 3719313 h 5571944"/>
              <a:gd name="connsiteX72" fmla="*/ 234689 w 4482957"/>
              <a:gd name="connsiteY72" fmla="*/ 3661113 h 5571944"/>
              <a:gd name="connsiteX73" fmla="*/ 219668 w 4482957"/>
              <a:gd name="connsiteY73" fmla="*/ 3602910 h 5571944"/>
              <a:gd name="connsiteX74" fmla="*/ 197138 w 4482957"/>
              <a:gd name="connsiteY74" fmla="*/ 3548461 h 5571944"/>
              <a:gd name="connsiteX75" fmla="*/ 168976 w 4482957"/>
              <a:gd name="connsiteY75" fmla="*/ 3492137 h 5571944"/>
              <a:gd name="connsiteX76" fmla="*/ 137057 w 4482957"/>
              <a:gd name="connsiteY76" fmla="*/ 3435814 h 5571944"/>
              <a:gd name="connsiteX77" fmla="*/ 103264 w 4482957"/>
              <a:gd name="connsiteY77" fmla="*/ 3379488 h 5571944"/>
              <a:gd name="connsiteX78" fmla="*/ 71346 w 4482957"/>
              <a:gd name="connsiteY78" fmla="*/ 3325039 h 5571944"/>
              <a:gd name="connsiteX79" fmla="*/ 43182 w 4482957"/>
              <a:gd name="connsiteY79" fmla="*/ 3266839 h 5571944"/>
              <a:gd name="connsiteX80" fmla="*/ 20654 w 4482957"/>
              <a:gd name="connsiteY80" fmla="*/ 3210513 h 5571944"/>
              <a:gd name="connsiteX81" fmla="*/ 5634 w 4482957"/>
              <a:gd name="connsiteY81" fmla="*/ 3152310 h 5571944"/>
              <a:gd name="connsiteX82" fmla="*/ 0 w 4482957"/>
              <a:gd name="connsiteY82" fmla="*/ 3092230 h 5571944"/>
              <a:gd name="connsiteX83" fmla="*/ 5634 w 4482957"/>
              <a:gd name="connsiteY83" fmla="*/ 3032152 h 5571944"/>
              <a:gd name="connsiteX84" fmla="*/ 20654 w 4482957"/>
              <a:gd name="connsiteY84" fmla="*/ 2973950 h 5571944"/>
              <a:gd name="connsiteX85" fmla="*/ 43182 w 4482957"/>
              <a:gd name="connsiteY85" fmla="*/ 2917624 h 5571944"/>
              <a:gd name="connsiteX86" fmla="*/ 71346 w 4482957"/>
              <a:gd name="connsiteY86" fmla="*/ 2859423 h 5571944"/>
              <a:gd name="connsiteX87" fmla="*/ 103264 w 4482957"/>
              <a:gd name="connsiteY87" fmla="*/ 2804974 h 5571944"/>
              <a:gd name="connsiteX88" fmla="*/ 137057 w 4482957"/>
              <a:gd name="connsiteY88" fmla="*/ 2748651 h 5571944"/>
              <a:gd name="connsiteX89" fmla="*/ 168976 w 4482957"/>
              <a:gd name="connsiteY89" fmla="*/ 2692325 h 5571944"/>
              <a:gd name="connsiteX90" fmla="*/ 197138 w 4482957"/>
              <a:gd name="connsiteY90" fmla="*/ 2636001 h 5571944"/>
              <a:gd name="connsiteX91" fmla="*/ 219668 w 4482957"/>
              <a:gd name="connsiteY91" fmla="*/ 2581552 h 5571944"/>
              <a:gd name="connsiteX92" fmla="*/ 234689 w 4482957"/>
              <a:gd name="connsiteY92" fmla="*/ 2523350 h 5571944"/>
              <a:gd name="connsiteX93" fmla="*/ 242199 w 4482957"/>
              <a:gd name="connsiteY93" fmla="*/ 2465149 h 5571944"/>
              <a:gd name="connsiteX94" fmla="*/ 242199 w 4482957"/>
              <a:gd name="connsiteY94" fmla="*/ 2403192 h 5571944"/>
              <a:gd name="connsiteX95" fmla="*/ 238443 w 4482957"/>
              <a:gd name="connsiteY95" fmla="*/ 2339356 h 5571944"/>
              <a:gd name="connsiteX96" fmla="*/ 230932 w 4482957"/>
              <a:gd name="connsiteY96" fmla="*/ 2275522 h 5571944"/>
              <a:gd name="connsiteX97" fmla="*/ 221545 w 4482957"/>
              <a:gd name="connsiteY97" fmla="*/ 2211686 h 5571944"/>
              <a:gd name="connsiteX98" fmla="*/ 214035 w 4482957"/>
              <a:gd name="connsiteY98" fmla="*/ 2147852 h 5571944"/>
              <a:gd name="connsiteX99" fmla="*/ 208402 w 4482957"/>
              <a:gd name="connsiteY99" fmla="*/ 2084018 h 5571944"/>
              <a:gd name="connsiteX100" fmla="*/ 210281 w 4482957"/>
              <a:gd name="connsiteY100" fmla="*/ 2023938 h 5571944"/>
              <a:gd name="connsiteX101" fmla="*/ 217791 w 4482957"/>
              <a:gd name="connsiteY101" fmla="*/ 1965736 h 5571944"/>
              <a:gd name="connsiteX102" fmla="*/ 234689 w 4482957"/>
              <a:gd name="connsiteY102" fmla="*/ 1909410 h 5571944"/>
              <a:gd name="connsiteX103" fmla="*/ 259096 w 4482957"/>
              <a:gd name="connsiteY103" fmla="*/ 1862474 h 5571944"/>
              <a:gd name="connsiteX104" fmla="*/ 291012 w 4482957"/>
              <a:gd name="connsiteY104" fmla="*/ 1817414 h 5571944"/>
              <a:gd name="connsiteX105" fmla="*/ 328562 w 4482957"/>
              <a:gd name="connsiteY105" fmla="*/ 1777986 h 5571944"/>
              <a:gd name="connsiteX106" fmla="*/ 371744 w 4482957"/>
              <a:gd name="connsiteY106" fmla="*/ 1738560 h 5571944"/>
              <a:gd name="connsiteX107" fmla="*/ 416805 w 4482957"/>
              <a:gd name="connsiteY107" fmla="*/ 1702885 h 5571944"/>
              <a:gd name="connsiteX108" fmla="*/ 463742 w 4482957"/>
              <a:gd name="connsiteY108" fmla="*/ 1667213 h 5571944"/>
              <a:gd name="connsiteX109" fmla="*/ 510678 w 4482957"/>
              <a:gd name="connsiteY109" fmla="*/ 1631541 h 5571944"/>
              <a:gd name="connsiteX110" fmla="*/ 557617 w 4482957"/>
              <a:gd name="connsiteY110" fmla="*/ 1595869 h 5571944"/>
              <a:gd name="connsiteX111" fmla="*/ 600799 w 4482957"/>
              <a:gd name="connsiteY111" fmla="*/ 1558320 h 5571944"/>
              <a:gd name="connsiteX112" fmla="*/ 638351 w 4482957"/>
              <a:gd name="connsiteY112" fmla="*/ 1515138 h 5571944"/>
              <a:gd name="connsiteX113" fmla="*/ 672143 w 4482957"/>
              <a:gd name="connsiteY113" fmla="*/ 1473832 h 5571944"/>
              <a:gd name="connsiteX114" fmla="*/ 698428 w 4482957"/>
              <a:gd name="connsiteY114" fmla="*/ 1426896 h 5571944"/>
              <a:gd name="connsiteX115" fmla="*/ 720959 w 4482957"/>
              <a:gd name="connsiteY115" fmla="*/ 1376203 h 5571944"/>
              <a:gd name="connsiteX116" fmla="*/ 739734 w 4482957"/>
              <a:gd name="connsiteY116" fmla="*/ 1321755 h 5571944"/>
              <a:gd name="connsiteX117" fmla="*/ 756631 w 4482957"/>
              <a:gd name="connsiteY117" fmla="*/ 1265429 h 5571944"/>
              <a:gd name="connsiteX118" fmla="*/ 771652 w 4482957"/>
              <a:gd name="connsiteY118" fmla="*/ 1209105 h 5571944"/>
              <a:gd name="connsiteX119" fmla="*/ 786672 w 4482957"/>
              <a:gd name="connsiteY119" fmla="*/ 1150903 h 5571944"/>
              <a:gd name="connsiteX120" fmla="*/ 803570 w 4482957"/>
              <a:gd name="connsiteY120" fmla="*/ 1096456 h 5571944"/>
              <a:gd name="connsiteX121" fmla="*/ 822344 w 4482957"/>
              <a:gd name="connsiteY121" fmla="*/ 1042007 h 5571944"/>
              <a:gd name="connsiteX122" fmla="*/ 844875 w 4482957"/>
              <a:gd name="connsiteY122" fmla="*/ 991317 h 5571944"/>
              <a:gd name="connsiteX123" fmla="*/ 873037 w 4482957"/>
              <a:gd name="connsiteY123" fmla="*/ 946257 h 5571944"/>
              <a:gd name="connsiteX124" fmla="*/ 906830 w 4482957"/>
              <a:gd name="connsiteY124" fmla="*/ 904952 h 5571944"/>
              <a:gd name="connsiteX125" fmla="*/ 948135 w 4482957"/>
              <a:gd name="connsiteY125" fmla="*/ 871157 h 5571944"/>
              <a:gd name="connsiteX126" fmla="*/ 993197 w 4482957"/>
              <a:gd name="connsiteY126" fmla="*/ 842995 h 5571944"/>
              <a:gd name="connsiteX127" fmla="*/ 1043887 w 4482957"/>
              <a:gd name="connsiteY127" fmla="*/ 820464 h 5571944"/>
              <a:gd name="connsiteX128" fmla="*/ 1098336 w 4482957"/>
              <a:gd name="connsiteY128" fmla="*/ 801690 h 5571944"/>
              <a:gd name="connsiteX129" fmla="*/ 1152783 w 4482957"/>
              <a:gd name="connsiteY129" fmla="*/ 784792 h 5571944"/>
              <a:gd name="connsiteX130" fmla="*/ 1210986 w 4482957"/>
              <a:gd name="connsiteY130" fmla="*/ 769772 h 5571944"/>
              <a:gd name="connsiteX131" fmla="*/ 1267309 w 4482957"/>
              <a:gd name="connsiteY131" fmla="*/ 754751 h 5571944"/>
              <a:gd name="connsiteX132" fmla="*/ 1323635 w 4482957"/>
              <a:gd name="connsiteY132" fmla="*/ 737854 h 5571944"/>
              <a:gd name="connsiteX133" fmla="*/ 1378082 w 4482957"/>
              <a:gd name="connsiteY133" fmla="*/ 719079 h 5571944"/>
              <a:gd name="connsiteX134" fmla="*/ 1428774 w 4482957"/>
              <a:gd name="connsiteY134" fmla="*/ 696549 h 5571944"/>
              <a:gd name="connsiteX135" fmla="*/ 1475711 w 4482957"/>
              <a:gd name="connsiteY135" fmla="*/ 670266 h 5571944"/>
              <a:gd name="connsiteX136" fmla="*/ 1517016 w 4482957"/>
              <a:gd name="connsiteY136" fmla="*/ 636471 h 5571944"/>
              <a:gd name="connsiteX137" fmla="*/ 1560199 w 4482957"/>
              <a:gd name="connsiteY137" fmla="*/ 598919 h 5571944"/>
              <a:gd name="connsiteX138" fmla="*/ 1597750 w 4482957"/>
              <a:gd name="connsiteY138" fmla="*/ 555737 h 5571944"/>
              <a:gd name="connsiteX139" fmla="*/ 1633422 w 4482957"/>
              <a:gd name="connsiteY139" fmla="*/ 510678 h 5571944"/>
              <a:gd name="connsiteX140" fmla="*/ 1669094 w 4482957"/>
              <a:gd name="connsiteY140" fmla="*/ 463741 h 5571944"/>
              <a:gd name="connsiteX141" fmla="*/ 1704766 w 4482957"/>
              <a:gd name="connsiteY141" fmla="*/ 416803 h 5571944"/>
              <a:gd name="connsiteX142" fmla="*/ 1740438 w 4482957"/>
              <a:gd name="connsiteY142" fmla="*/ 371743 h 5571944"/>
              <a:gd name="connsiteX143" fmla="*/ 1779867 w 4482957"/>
              <a:gd name="connsiteY143" fmla="*/ 328561 h 5571944"/>
              <a:gd name="connsiteX144" fmla="*/ 1819293 w 4482957"/>
              <a:gd name="connsiteY144" fmla="*/ 291012 h 5571944"/>
              <a:gd name="connsiteX145" fmla="*/ 1864354 w 4482957"/>
              <a:gd name="connsiteY145" fmla="*/ 259094 h 5571944"/>
              <a:gd name="connsiteX146" fmla="*/ 1911291 w 4482957"/>
              <a:gd name="connsiteY146" fmla="*/ 234686 h 5571944"/>
              <a:gd name="connsiteX147" fmla="*/ 1967617 w 4482957"/>
              <a:gd name="connsiteY147" fmla="*/ 217789 h 5571944"/>
              <a:gd name="connsiteX148" fmla="*/ 2025819 w 4482957"/>
              <a:gd name="connsiteY148" fmla="*/ 210279 h 5571944"/>
              <a:gd name="connsiteX149" fmla="*/ 2085897 w 4482957"/>
              <a:gd name="connsiteY149" fmla="*/ 208401 h 5571944"/>
              <a:gd name="connsiteX150" fmla="*/ 2149731 w 4482957"/>
              <a:gd name="connsiteY150" fmla="*/ 214035 h 5571944"/>
              <a:gd name="connsiteX151" fmla="*/ 2213567 w 4482957"/>
              <a:gd name="connsiteY151" fmla="*/ 221545 h 5571944"/>
              <a:gd name="connsiteX152" fmla="*/ 2277403 w 4482957"/>
              <a:gd name="connsiteY152" fmla="*/ 230932 h 5571944"/>
              <a:gd name="connsiteX153" fmla="*/ 2341237 w 4482957"/>
              <a:gd name="connsiteY153" fmla="*/ 238443 h 5571944"/>
              <a:gd name="connsiteX154" fmla="*/ 2405071 w 4482957"/>
              <a:gd name="connsiteY154" fmla="*/ 242197 h 5571944"/>
              <a:gd name="connsiteX155" fmla="*/ 2467030 w 4482957"/>
              <a:gd name="connsiteY155" fmla="*/ 242197 h 5571944"/>
              <a:gd name="connsiteX156" fmla="*/ 2525233 w 4482957"/>
              <a:gd name="connsiteY156" fmla="*/ 234686 h 5571944"/>
              <a:gd name="connsiteX157" fmla="*/ 2583436 w 4482957"/>
              <a:gd name="connsiteY157" fmla="*/ 219666 h 5571944"/>
              <a:gd name="connsiteX158" fmla="*/ 2639760 w 4482957"/>
              <a:gd name="connsiteY158" fmla="*/ 197137 h 5571944"/>
              <a:gd name="connsiteX159" fmla="*/ 2696083 w 4482957"/>
              <a:gd name="connsiteY159" fmla="*/ 167096 h 5571944"/>
              <a:gd name="connsiteX160" fmla="*/ 2752409 w 4482957"/>
              <a:gd name="connsiteY160" fmla="*/ 137057 h 5571944"/>
              <a:gd name="connsiteX161" fmla="*/ 2808733 w 4482957"/>
              <a:gd name="connsiteY161" fmla="*/ 103262 h 5571944"/>
              <a:gd name="connsiteX162" fmla="*/ 2863182 w 4482957"/>
              <a:gd name="connsiteY162" fmla="*/ 71344 h 5571944"/>
              <a:gd name="connsiteX163" fmla="*/ 2921385 w 4482957"/>
              <a:gd name="connsiteY163" fmla="*/ 43182 h 5571944"/>
              <a:gd name="connsiteX164" fmla="*/ 2977708 w 4482957"/>
              <a:gd name="connsiteY164" fmla="*/ 20652 h 5571944"/>
              <a:gd name="connsiteX165" fmla="*/ 3035911 w 4482957"/>
              <a:gd name="connsiteY165" fmla="*/ 5631 h 5571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4482957" h="5571944">
                <a:moveTo>
                  <a:pt x="3095991" y="0"/>
                </a:moveTo>
                <a:lnTo>
                  <a:pt x="3156069" y="5631"/>
                </a:lnTo>
                <a:lnTo>
                  <a:pt x="3214272" y="20652"/>
                </a:lnTo>
                <a:lnTo>
                  <a:pt x="3270598" y="43182"/>
                </a:lnTo>
                <a:lnTo>
                  <a:pt x="3328798" y="71344"/>
                </a:lnTo>
                <a:lnTo>
                  <a:pt x="3383247" y="103262"/>
                </a:lnTo>
                <a:lnTo>
                  <a:pt x="3439573" y="137057"/>
                </a:lnTo>
                <a:lnTo>
                  <a:pt x="3495897" y="167096"/>
                </a:lnTo>
                <a:lnTo>
                  <a:pt x="3552221" y="197137"/>
                </a:lnTo>
                <a:lnTo>
                  <a:pt x="3606669" y="219666"/>
                </a:lnTo>
                <a:lnTo>
                  <a:pt x="3666749" y="234686"/>
                </a:lnTo>
                <a:lnTo>
                  <a:pt x="3724950" y="242197"/>
                </a:lnTo>
                <a:lnTo>
                  <a:pt x="3786907" y="242197"/>
                </a:lnTo>
                <a:lnTo>
                  <a:pt x="3850743" y="238443"/>
                </a:lnTo>
                <a:lnTo>
                  <a:pt x="3914577" y="230932"/>
                </a:lnTo>
                <a:lnTo>
                  <a:pt x="3978413" y="221545"/>
                </a:lnTo>
                <a:lnTo>
                  <a:pt x="4042247" y="214035"/>
                </a:lnTo>
                <a:lnTo>
                  <a:pt x="4106083" y="208401"/>
                </a:lnTo>
                <a:lnTo>
                  <a:pt x="4166161" y="210279"/>
                </a:lnTo>
                <a:lnTo>
                  <a:pt x="4224364" y="217789"/>
                </a:lnTo>
                <a:lnTo>
                  <a:pt x="4280690" y="234686"/>
                </a:lnTo>
                <a:lnTo>
                  <a:pt x="4327628" y="259094"/>
                </a:lnTo>
                <a:lnTo>
                  <a:pt x="4372686" y="291012"/>
                </a:lnTo>
                <a:lnTo>
                  <a:pt x="4412114" y="328561"/>
                </a:lnTo>
                <a:lnTo>
                  <a:pt x="4451542" y="371743"/>
                </a:lnTo>
                <a:lnTo>
                  <a:pt x="4482957" y="411426"/>
                </a:lnTo>
                <a:lnTo>
                  <a:pt x="4482957" y="5571944"/>
                </a:lnTo>
                <a:lnTo>
                  <a:pt x="1544560" y="5571944"/>
                </a:lnTo>
                <a:lnTo>
                  <a:pt x="1517016" y="5547992"/>
                </a:lnTo>
                <a:lnTo>
                  <a:pt x="1475711" y="5514197"/>
                </a:lnTo>
                <a:lnTo>
                  <a:pt x="1428774" y="5487914"/>
                </a:lnTo>
                <a:lnTo>
                  <a:pt x="1378082" y="5465383"/>
                </a:lnTo>
                <a:lnTo>
                  <a:pt x="1323635" y="5446609"/>
                </a:lnTo>
                <a:lnTo>
                  <a:pt x="1267309" y="5429711"/>
                </a:lnTo>
                <a:lnTo>
                  <a:pt x="1210986" y="5414691"/>
                </a:lnTo>
                <a:lnTo>
                  <a:pt x="1152783" y="5399670"/>
                </a:lnTo>
                <a:lnTo>
                  <a:pt x="1098336" y="5382773"/>
                </a:lnTo>
                <a:lnTo>
                  <a:pt x="1043887" y="5363998"/>
                </a:lnTo>
                <a:lnTo>
                  <a:pt x="993197" y="5341467"/>
                </a:lnTo>
                <a:lnTo>
                  <a:pt x="948135" y="5313305"/>
                </a:lnTo>
                <a:lnTo>
                  <a:pt x="906830" y="5279510"/>
                </a:lnTo>
                <a:lnTo>
                  <a:pt x="873037" y="5238207"/>
                </a:lnTo>
                <a:lnTo>
                  <a:pt x="844875" y="5193146"/>
                </a:lnTo>
                <a:lnTo>
                  <a:pt x="822344" y="5142453"/>
                </a:lnTo>
                <a:lnTo>
                  <a:pt x="803570" y="5088007"/>
                </a:lnTo>
                <a:lnTo>
                  <a:pt x="786672" y="5033560"/>
                </a:lnTo>
                <a:lnTo>
                  <a:pt x="771652" y="4975357"/>
                </a:lnTo>
                <a:lnTo>
                  <a:pt x="756631" y="4919033"/>
                </a:lnTo>
                <a:lnTo>
                  <a:pt x="739734" y="4862708"/>
                </a:lnTo>
                <a:lnTo>
                  <a:pt x="720959" y="4808259"/>
                </a:lnTo>
                <a:lnTo>
                  <a:pt x="698428" y="4757566"/>
                </a:lnTo>
                <a:lnTo>
                  <a:pt x="672143" y="4710630"/>
                </a:lnTo>
                <a:lnTo>
                  <a:pt x="638351" y="4669325"/>
                </a:lnTo>
                <a:lnTo>
                  <a:pt x="600799" y="4626142"/>
                </a:lnTo>
                <a:lnTo>
                  <a:pt x="557617" y="4588593"/>
                </a:lnTo>
                <a:lnTo>
                  <a:pt x="510678" y="4552921"/>
                </a:lnTo>
                <a:lnTo>
                  <a:pt x="463742" y="4517249"/>
                </a:lnTo>
                <a:lnTo>
                  <a:pt x="416805" y="4481577"/>
                </a:lnTo>
                <a:lnTo>
                  <a:pt x="371744" y="4445903"/>
                </a:lnTo>
                <a:lnTo>
                  <a:pt x="328562" y="4406477"/>
                </a:lnTo>
                <a:lnTo>
                  <a:pt x="291012" y="4367050"/>
                </a:lnTo>
                <a:lnTo>
                  <a:pt x="259096" y="4321989"/>
                </a:lnTo>
                <a:lnTo>
                  <a:pt x="234689" y="4275053"/>
                </a:lnTo>
                <a:lnTo>
                  <a:pt x="217791" y="4218729"/>
                </a:lnTo>
                <a:lnTo>
                  <a:pt x="210281" y="4160526"/>
                </a:lnTo>
                <a:lnTo>
                  <a:pt x="208402" y="4100444"/>
                </a:lnTo>
                <a:lnTo>
                  <a:pt x="214035" y="4036610"/>
                </a:lnTo>
                <a:lnTo>
                  <a:pt x="221545" y="3972776"/>
                </a:lnTo>
                <a:lnTo>
                  <a:pt x="230932" y="3908940"/>
                </a:lnTo>
                <a:lnTo>
                  <a:pt x="238443" y="3845106"/>
                </a:lnTo>
                <a:lnTo>
                  <a:pt x="242199" y="3781272"/>
                </a:lnTo>
                <a:lnTo>
                  <a:pt x="242199" y="3719313"/>
                </a:lnTo>
                <a:lnTo>
                  <a:pt x="234689" y="3661113"/>
                </a:lnTo>
                <a:lnTo>
                  <a:pt x="219668" y="3602910"/>
                </a:lnTo>
                <a:lnTo>
                  <a:pt x="197138" y="3548461"/>
                </a:lnTo>
                <a:lnTo>
                  <a:pt x="168976" y="3492137"/>
                </a:lnTo>
                <a:lnTo>
                  <a:pt x="137057" y="3435814"/>
                </a:lnTo>
                <a:lnTo>
                  <a:pt x="103264" y="3379488"/>
                </a:lnTo>
                <a:lnTo>
                  <a:pt x="71346" y="3325039"/>
                </a:lnTo>
                <a:lnTo>
                  <a:pt x="43182" y="3266839"/>
                </a:lnTo>
                <a:lnTo>
                  <a:pt x="20654" y="3210513"/>
                </a:lnTo>
                <a:lnTo>
                  <a:pt x="5634" y="3152310"/>
                </a:lnTo>
                <a:lnTo>
                  <a:pt x="0" y="3092230"/>
                </a:lnTo>
                <a:lnTo>
                  <a:pt x="5634" y="3032152"/>
                </a:lnTo>
                <a:lnTo>
                  <a:pt x="20654" y="2973950"/>
                </a:lnTo>
                <a:lnTo>
                  <a:pt x="43182" y="2917624"/>
                </a:lnTo>
                <a:lnTo>
                  <a:pt x="71346" y="2859423"/>
                </a:lnTo>
                <a:lnTo>
                  <a:pt x="103264" y="2804974"/>
                </a:lnTo>
                <a:lnTo>
                  <a:pt x="137057" y="2748651"/>
                </a:lnTo>
                <a:lnTo>
                  <a:pt x="168976" y="2692325"/>
                </a:lnTo>
                <a:lnTo>
                  <a:pt x="197138" y="2636001"/>
                </a:lnTo>
                <a:lnTo>
                  <a:pt x="219668" y="2581552"/>
                </a:lnTo>
                <a:lnTo>
                  <a:pt x="234689" y="2523350"/>
                </a:lnTo>
                <a:lnTo>
                  <a:pt x="242199" y="2465149"/>
                </a:lnTo>
                <a:lnTo>
                  <a:pt x="242199" y="2403192"/>
                </a:lnTo>
                <a:lnTo>
                  <a:pt x="238443" y="2339356"/>
                </a:lnTo>
                <a:lnTo>
                  <a:pt x="230932" y="2275522"/>
                </a:lnTo>
                <a:lnTo>
                  <a:pt x="221545" y="2211686"/>
                </a:lnTo>
                <a:lnTo>
                  <a:pt x="214035" y="2147852"/>
                </a:lnTo>
                <a:lnTo>
                  <a:pt x="208402" y="2084018"/>
                </a:lnTo>
                <a:lnTo>
                  <a:pt x="210281" y="2023938"/>
                </a:lnTo>
                <a:lnTo>
                  <a:pt x="217791" y="1965736"/>
                </a:lnTo>
                <a:lnTo>
                  <a:pt x="234689" y="1909410"/>
                </a:lnTo>
                <a:lnTo>
                  <a:pt x="259096" y="1862474"/>
                </a:lnTo>
                <a:lnTo>
                  <a:pt x="291012" y="1817414"/>
                </a:lnTo>
                <a:lnTo>
                  <a:pt x="328562" y="1777986"/>
                </a:lnTo>
                <a:lnTo>
                  <a:pt x="371744" y="1738560"/>
                </a:lnTo>
                <a:lnTo>
                  <a:pt x="416805" y="1702885"/>
                </a:lnTo>
                <a:lnTo>
                  <a:pt x="463742" y="1667213"/>
                </a:lnTo>
                <a:lnTo>
                  <a:pt x="510678" y="1631541"/>
                </a:lnTo>
                <a:lnTo>
                  <a:pt x="557617" y="1595869"/>
                </a:lnTo>
                <a:lnTo>
                  <a:pt x="600799" y="1558320"/>
                </a:lnTo>
                <a:lnTo>
                  <a:pt x="638351" y="1515138"/>
                </a:lnTo>
                <a:lnTo>
                  <a:pt x="672143" y="1473832"/>
                </a:lnTo>
                <a:lnTo>
                  <a:pt x="698428" y="1426896"/>
                </a:lnTo>
                <a:lnTo>
                  <a:pt x="720959" y="1376203"/>
                </a:lnTo>
                <a:lnTo>
                  <a:pt x="739734" y="1321755"/>
                </a:lnTo>
                <a:lnTo>
                  <a:pt x="756631" y="1265429"/>
                </a:lnTo>
                <a:lnTo>
                  <a:pt x="771652" y="1209105"/>
                </a:lnTo>
                <a:lnTo>
                  <a:pt x="786672" y="1150903"/>
                </a:lnTo>
                <a:lnTo>
                  <a:pt x="803570" y="1096456"/>
                </a:lnTo>
                <a:lnTo>
                  <a:pt x="822344" y="1042007"/>
                </a:lnTo>
                <a:lnTo>
                  <a:pt x="844875" y="991317"/>
                </a:lnTo>
                <a:lnTo>
                  <a:pt x="873037" y="946257"/>
                </a:lnTo>
                <a:lnTo>
                  <a:pt x="906830" y="904952"/>
                </a:lnTo>
                <a:lnTo>
                  <a:pt x="948135" y="871157"/>
                </a:lnTo>
                <a:lnTo>
                  <a:pt x="993197" y="842995"/>
                </a:lnTo>
                <a:lnTo>
                  <a:pt x="1043887" y="820464"/>
                </a:lnTo>
                <a:lnTo>
                  <a:pt x="1098336" y="801690"/>
                </a:lnTo>
                <a:lnTo>
                  <a:pt x="1152783" y="784792"/>
                </a:lnTo>
                <a:lnTo>
                  <a:pt x="1210986" y="769772"/>
                </a:lnTo>
                <a:lnTo>
                  <a:pt x="1267309" y="754751"/>
                </a:lnTo>
                <a:lnTo>
                  <a:pt x="1323635" y="737854"/>
                </a:lnTo>
                <a:lnTo>
                  <a:pt x="1378082" y="719079"/>
                </a:lnTo>
                <a:lnTo>
                  <a:pt x="1428774" y="696549"/>
                </a:lnTo>
                <a:lnTo>
                  <a:pt x="1475711" y="670266"/>
                </a:lnTo>
                <a:lnTo>
                  <a:pt x="1517016" y="636471"/>
                </a:lnTo>
                <a:lnTo>
                  <a:pt x="1560199" y="598919"/>
                </a:lnTo>
                <a:lnTo>
                  <a:pt x="1597750" y="555737"/>
                </a:lnTo>
                <a:lnTo>
                  <a:pt x="1633422" y="510678"/>
                </a:lnTo>
                <a:lnTo>
                  <a:pt x="1669094" y="463741"/>
                </a:lnTo>
                <a:lnTo>
                  <a:pt x="1704766" y="416803"/>
                </a:lnTo>
                <a:lnTo>
                  <a:pt x="1740438" y="371743"/>
                </a:lnTo>
                <a:lnTo>
                  <a:pt x="1779867" y="328561"/>
                </a:lnTo>
                <a:lnTo>
                  <a:pt x="1819293" y="291012"/>
                </a:lnTo>
                <a:lnTo>
                  <a:pt x="1864354" y="259094"/>
                </a:lnTo>
                <a:lnTo>
                  <a:pt x="1911291" y="234686"/>
                </a:lnTo>
                <a:lnTo>
                  <a:pt x="1967617" y="217789"/>
                </a:lnTo>
                <a:lnTo>
                  <a:pt x="2025819" y="210279"/>
                </a:lnTo>
                <a:lnTo>
                  <a:pt x="2085897" y="208401"/>
                </a:lnTo>
                <a:lnTo>
                  <a:pt x="2149731" y="214035"/>
                </a:lnTo>
                <a:lnTo>
                  <a:pt x="2213567" y="221545"/>
                </a:lnTo>
                <a:lnTo>
                  <a:pt x="2277403" y="230932"/>
                </a:lnTo>
                <a:lnTo>
                  <a:pt x="2341237" y="238443"/>
                </a:lnTo>
                <a:lnTo>
                  <a:pt x="2405071" y="242197"/>
                </a:lnTo>
                <a:lnTo>
                  <a:pt x="2467030" y="242197"/>
                </a:lnTo>
                <a:lnTo>
                  <a:pt x="2525233" y="234686"/>
                </a:lnTo>
                <a:lnTo>
                  <a:pt x="2583436" y="219666"/>
                </a:lnTo>
                <a:lnTo>
                  <a:pt x="2639760" y="197137"/>
                </a:lnTo>
                <a:lnTo>
                  <a:pt x="2696083" y="167096"/>
                </a:lnTo>
                <a:lnTo>
                  <a:pt x="2752409" y="137057"/>
                </a:lnTo>
                <a:lnTo>
                  <a:pt x="2808733" y="103262"/>
                </a:lnTo>
                <a:lnTo>
                  <a:pt x="2863182" y="71344"/>
                </a:lnTo>
                <a:lnTo>
                  <a:pt x="2921385" y="43182"/>
                </a:lnTo>
                <a:lnTo>
                  <a:pt x="2977708" y="20652"/>
                </a:lnTo>
                <a:lnTo>
                  <a:pt x="3035911" y="5631"/>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30581CF1-C445-4EA2-8A1B-47EFAA87E3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2288" y="0"/>
            <a:ext cx="5344102" cy="3217319"/>
          </a:xfrm>
          <a:custGeom>
            <a:avLst/>
            <a:gdLst>
              <a:gd name="connsiteX0" fmla="*/ 209034 w 5344102"/>
              <a:gd name="connsiteY0" fmla="*/ 0 h 3217319"/>
              <a:gd name="connsiteX1" fmla="*/ 5135071 w 5344102"/>
              <a:gd name="connsiteY1" fmla="*/ 0 h 3217319"/>
              <a:gd name="connsiteX2" fmla="*/ 5135071 w 5344102"/>
              <a:gd name="connsiteY2" fmla="*/ 7298 h 3217319"/>
              <a:gd name="connsiteX3" fmla="*/ 5141552 w 5344102"/>
              <a:gd name="connsiteY3" fmla="*/ 57529 h 3217319"/>
              <a:gd name="connsiteX4" fmla="*/ 5154514 w 5344102"/>
              <a:gd name="connsiteY4" fmla="*/ 107762 h 3217319"/>
              <a:gd name="connsiteX5" fmla="*/ 5173960 w 5344102"/>
              <a:gd name="connsiteY5" fmla="*/ 154755 h 3217319"/>
              <a:gd name="connsiteX6" fmla="*/ 5199887 w 5344102"/>
              <a:gd name="connsiteY6" fmla="*/ 203366 h 3217319"/>
              <a:gd name="connsiteX7" fmla="*/ 5225812 w 5344102"/>
              <a:gd name="connsiteY7" fmla="*/ 251980 h 3217319"/>
              <a:gd name="connsiteX8" fmla="*/ 5254980 w 5344102"/>
              <a:gd name="connsiteY8" fmla="*/ 300590 h 3217319"/>
              <a:gd name="connsiteX9" fmla="*/ 5282526 w 5344102"/>
              <a:gd name="connsiteY9" fmla="*/ 347583 h 3217319"/>
              <a:gd name="connsiteX10" fmla="*/ 5306833 w 5344102"/>
              <a:gd name="connsiteY10" fmla="*/ 397815 h 3217319"/>
              <a:gd name="connsiteX11" fmla="*/ 5326276 w 5344102"/>
              <a:gd name="connsiteY11" fmla="*/ 446428 h 3217319"/>
              <a:gd name="connsiteX12" fmla="*/ 5339241 w 5344102"/>
              <a:gd name="connsiteY12" fmla="*/ 496660 h 3217319"/>
              <a:gd name="connsiteX13" fmla="*/ 5344102 w 5344102"/>
              <a:gd name="connsiteY13" fmla="*/ 548512 h 3217319"/>
              <a:gd name="connsiteX14" fmla="*/ 5339241 w 5344102"/>
              <a:gd name="connsiteY14" fmla="*/ 600365 h 3217319"/>
              <a:gd name="connsiteX15" fmla="*/ 5326276 w 5344102"/>
              <a:gd name="connsiteY15" fmla="*/ 650598 h 3217319"/>
              <a:gd name="connsiteX16" fmla="*/ 5306833 w 5344102"/>
              <a:gd name="connsiteY16" fmla="*/ 699211 h 3217319"/>
              <a:gd name="connsiteX17" fmla="*/ 5282526 w 5344102"/>
              <a:gd name="connsiteY17" fmla="*/ 749442 h 3217319"/>
              <a:gd name="connsiteX18" fmla="*/ 5254980 w 5344102"/>
              <a:gd name="connsiteY18" fmla="*/ 796435 h 3217319"/>
              <a:gd name="connsiteX19" fmla="*/ 5225812 w 5344102"/>
              <a:gd name="connsiteY19" fmla="*/ 845048 h 3217319"/>
              <a:gd name="connsiteX20" fmla="*/ 5199887 w 5344102"/>
              <a:gd name="connsiteY20" fmla="*/ 893659 h 3217319"/>
              <a:gd name="connsiteX21" fmla="*/ 5173960 w 5344102"/>
              <a:gd name="connsiteY21" fmla="*/ 942270 h 3217319"/>
              <a:gd name="connsiteX22" fmla="*/ 5154514 w 5344102"/>
              <a:gd name="connsiteY22" fmla="*/ 989263 h 3217319"/>
              <a:gd name="connsiteX23" fmla="*/ 5141552 w 5344102"/>
              <a:gd name="connsiteY23" fmla="*/ 1039497 h 3217319"/>
              <a:gd name="connsiteX24" fmla="*/ 5135071 w 5344102"/>
              <a:gd name="connsiteY24" fmla="*/ 1089727 h 3217319"/>
              <a:gd name="connsiteX25" fmla="*/ 5135071 w 5344102"/>
              <a:gd name="connsiteY25" fmla="*/ 1143202 h 3217319"/>
              <a:gd name="connsiteX26" fmla="*/ 5138311 w 5344102"/>
              <a:gd name="connsiteY26" fmla="*/ 1198295 h 3217319"/>
              <a:gd name="connsiteX27" fmla="*/ 5144792 w 5344102"/>
              <a:gd name="connsiteY27" fmla="*/ 1253388 h 3217319"/>
              <a:gd name="connsiteX28" fmla="*/ 5152894 w 5344102"/>
              <a:gd name="connsiteY28" fmla="*/ 1308483 h 3217319"/>
              <a:gd name="connsiteX29" fmla="*/ 5159375 w 5344102"/>
              <a:gd name="connsiteY29" fmla="*/ 1363576 h 3217319"/>
              <a:gd name="connsiteX30" fmla="*/ 5164237 w 5344102"/>
              <a:gd name="connsiteY30" fmla="*/ 1418669 h 3217319"/>
              <a:gd name="connsiteX31" fmla="*/ 5162616 w 5344102"/>
              <a:gd name="connsiteY31" fmla="*/ 1470524 h 3217319"/>
              <a:gd name="connsiteX32" fmla="*/ 5156135 w 5344102"/>
              <a:gd name="connsiteY32" fmla="*/ 1520757 h 3217319"/>
              <a:gd name="connsiteX33" fmla="*/ 5141552 w 5344102"/>
              <a:gd name="connsiteY33" fmla="*/ 1569369 h 3217319"/>
              <a:gd name="connsiteX34" fmla="*/ 5120486 w 5344102"/>
              <a:gd name="connsiteY34" fmla="*/ 1609878 h 3217319"/>
              <a:gd name="connsiteX35" fmla="*/ 5092939 w 5344102"/>
              <a:gd name="connsiteY35" fmla="*/ 1648768 h 3217319"/>
              <a:gd name="connsiteX36" fmla="*/ 5060529 w 5344102"/>
              <a:gd name="connsiteY36" fmla="*/ 1682797 h 3217319"/>
              <a:gd name="connsiteX37" fmla="*/ 5023262 w 5344102"/>
              <a:gd name="connsiteY37" fmla="*/ 1716824 h 3217319"/>
              <a:gd name="connsiteX38" fmla="*/ 4984371 w 5344102"/>
              <a:gd name="connsiteY38" fmla="*/ 1747613 h 3217319"/>
              <a:gd name="connsiteX39" fmla="*/ 4943861 w 5344102"/>
              <a:gd name="connsiteY39" fmla="*/ 1778400 h 3217319"/>
              <a:gd name="connsiteX40" fmla="*/ 4901732 w 5344102"/>
              <a:gd name="connsiteY40" fmla="*/ 1809188 h 3217319"/>
              <a:gd name="connsiteX41" fmla="*/ 4862842 w 5344102"/>
              <a:gd name="connsiteY41" fmla="*/ 1839975 h 3217319"/>
              <a:gd name="connsiteX42" fmla="*/ 4825572 w 5344102"/>
              <a:gd name="connsiteY42" fmla="*/ 1872383 h 3217319"/>
              <a:gd name="connsiteX43" fmla="*/ 4793164 w 5344102"/>
              <a:gd name="connsiteY43" fmla="*/ 1909652 h 3217319"/>
              <a:gd name="connsiteX44" fmla="*/ 4763996 w 5344102"/>
              <a:gd name="connsiteY44" fmla="*/ 1945301 h 3217319"/>
              <a:gd name="connsiteX45" fmla="*/ 4741309 w 5344102"/>
              <a:gd name="connsiteY45" fmla="*/ 1985810 h 3217319"/>
              <a:gd name="connsiteX46" fmla="*/ 4721865 w 5344102"/>
              <a:gd name="connsiteY46" fmla="*/ 2029562 h 3217319"/>
              <a:gd name="connsiteX47" fmla="*/ 4705661 w 5344102"/>
              <a:gd name="connsiteY47" fmla="*/ 2076555 h 3217319"/>
              <a:gd name="connsiteX48" fmla="*/ 4691078 w 5344102"/>
              <a:gd name="connsiteY48" fmla="*/ 2125168 h 3217319"/>
              <a:gd name="connsiteX49" fmla="*/ 4678114 w 5344102"/>
              <a:gd name="connsiteY49" fmla="*/ 2173779 h 3217319"/>
              <a:gd name="connsiteX50" fmla="*/ 4665151 w 5344102"/>
              <a:gd name="connsiteY50" fmla="*/ 2224012 h 3217319"/>
              <a:gd name="connsiteX51" fmla="*/ 4650566 w 5344102"/>
              <a:gd name="connsiteY51" fmla="*/ 2271004 h 3217319"/>
              <a:gd name="connsiteX52" fmla="*/ 4634363 w 5344102"/>
              <a:gd name="connsiteY52" fmla="*/ 2317994 h 3217319"/>
              <a:gd name="connsiteX53" fmla="*/ 4614920 w 5344102"/>
              <a:gd name="connsiteY53" fmla="*/ 2361746 h 3217319"/>
              <a:gd name="connsiteX54" fmla="*/ 4590613 w 5344102"/>
              <a:gd name="connsiteY54" fmla="*/ 2400637 h 3217319"/>
              <a:gd name="connsiteX55" fmla="*/ 4561447 w 5344102"/>
              <a:gd name="connsiteY55" fmla="*/ 2436284 h 3217319"/>
              <a:gd name="connsiteX56" fmla="*/ 4525797 w 5344102"/>
              <a:gd name="connsiteY56" fmla="*/ 2465451 h 3217319"/>
              <a:gd name="connsiteX57" fmla="*/ 4486906 w 5344102"/>
              <a:gd name="connsiteY57" fmla="*/ 2489757 h 3217319"/>
              <a:gd name="connsiteX58" fmla="*/ 4443155 w 5344102"/>
              <a:gd name="connsiteY58" fmla="*/ 2509203 h 3217319"/>
              <a:gd name="connsiteX59" fmla="*/ 4396163 w 5344102"/>
              <a:gd name="connsiteY59" fmla="*/ 2525407 h 3217319"/>
              <a:gd name="connsiteX60" fmla="*/ 4349173 w 5344102"/>
              <a:gd name="connsiteY60" fmla="*/ 2539990 h 3217319"/>
              <a:gd name="connsiteX61" fmla="*/ 4298939 w 5344102"/>
              <a:gd name="connsiteY61" fmla="*/ 2552954 h 3217319"/>
              <a:gd name="connsiteX62" fmla="*/ 4250326 w 5344102"/>
              <a:gd name="connsiteY62" fmla="*/ 2565918 h 3217319"/>
              <a:gd name="connsiteX63" fmla="*/ 4201715 w 5344102"/>
              <a:gd name="connsiteY63" fmla="*/ 2580502 h 3217319"/>
              <a:gd name="connsiteX64" fmla="*/ 4154724 w 5344102"/>
              <a:gd name="connsiteY64" fmla="*/ 2596705 h 3217319"/>
              <a:gd name="connsiteX65" fmla="*/ 4110972 w 5344102"/>
              <a:gd name="connsiteY65" fmla="*/ 2616151 h 3217319"/>
              <a:gd name="connsiteX66" fmla="*/ 4070464 w 5344102"/>
              <a:gd name="connsiteY66" fmla="*/ 2638835 h 3217319"/>
              <a:gd name="connsiteX67" fmla="*/ 4034814 w 5344102"/>
              <a:gd name="connsiteY67" fmla="*/ 2668002 h 3217319"/>
              <a:gd name="connsiteX68" fmla="*/ 3997545 w 5344102"/>
              <a:gd name="connsiteY68" fmla="*/ 2700411 h 3217319"/>
              <a:gd name="connsiteX69" fmla="*/ 3965136 w 5344102"/>
              <a:gd name="connsiteY69" fmla="*/ 2737680 h 3217319"/>
              <a:gd name="connsiteX70" fmla="*/ 3934348 w 5344102"/>
              <a:gd name="connsiteY70" fmla="*/ 2776570 h 3217319"/>
              <a:gd name="connsiteX71" fmla="*/ 3903560 w 5344102"/>
              <a:gd name="connsiteY71" fmla="*/ 2817079 h 3217319"/>
              <a:gd name="connsiteX72" fmla="*/ 3872773 w 5344102"/>
              <a:gd name="connsiteY72" fmla="*/ 2857590 h 3217319"/>
              <a:gd name="connsiteX73" fmla="*/ 3841985 w 5344102"/>
              <a:gd name="connsiteY73" fmla="*/ 2896480 h 3217319"/>
              <a:gd name="connsiteX74" fmla="*/ 3807956 w 5344102"/>
              <a:gd name="connsiteY74" fmla="*/ 2933749 h 3217319"/>
              <a:gd name="connsiteX75" fmla="*/ 3773927 w 5344102"/>
              <a:gd name="connsiteY75" fmla="*/ 2966156 h 3217319"/>
              <a:gd name="connsiteX76" fmla="*/ 3735039 w 5344102"/>
              <a:gd name="connsiteY76" fmla="*/ 2993703 h 3217319"/>
              <a:gd name="connsiteX77" fmla="*/ 3694528 w 5344102"/>
              <a:gd name="connsiteY77" fmla="*/ 3014769 h 3217319"/>
              <a:gd name="connsiteX78" fmla="*/ 3645915 w 5344102"/>
              <a:gd name="connsiteY78" fmla="*/ 3029353 h 3217319"/>
              <a:gd name="connsiteX79" fmla="*/ 3595682 w 5344102"/>
              <a:gd name="connsiteY79" fmla="*/ 3035835 h 3217319"/>
              <a:gd name="connsiteX80" fmla="*/ 3543830 w 5344102"/>
              <a:gd name="connsiteY80" fmla="*/ 3037455 h 3217319"/>
              <a:gd name="connsiteX81" fmla="*/ 3488736 w 5344102"/>
              <a:gd name="connsiteY81" fmla="*/ 3032593 h 3217319"/>
              <a:gd name="connsiteX82" fmla="*/ 3433642 w 5344102"/>
              <a:gd name="connsiteY82" fmla="*/ 3026113 h 3217319"/>
              <a:gd name="connsiteX83" fmla="*/ 3378548 w 5344102"/>
              <a:gd name="connsiteY83" fmla="*/ 3018009 h 3217319"/>
              <a:gd name="connsiteX84" fmla="*/ 3323455 w 5344102"/>
              <a:gd name="connsiteY84" fmla="*/ 3011529 h 3217319"/>
              <a:gd name="connsiteX85" fmla="*/ 3268360 w 5344102"/>
              <a:gd name="connsiteY85" fmla="*/ 3008288 h 3217319"/>
              <a:gd name="connsiteX86" fmla="*/ 3214887 w 5344102"/>
              <a:gd name="connsiteY86" fmla="*/ 3008288 h 3217319"/>
              <a:gd name="connsiteX87" fmla="*/ 3164655 w 5344102"/>
              <a:gd name="connsiteY87" fmla="*/ 3014769 h 3217319"/>
              <a:gd name="connsiteX88" fmla="*/ 3112802 w 5344102"/>
              <a:gd name="connsiteY88" fmla="*/ 3027733 h 3217319"/>
              <a:gd name="connsiteX89" fmla="*/ 3065810 w 5344102"/>
              <a:gd name="connsiteY89" fmla="*/ 3047177 h 3217319"/>
              <a:gd name="connsiteX90" fmla="*/ 3017198 w 5344102"/>
              <a:gd name="connsiteY90" fmla="*/ 3073104 h 3217319"/>
              <a:gd name="connsiteX91" fmla="*/ 2968587 w 5344102"/>
              <a:gd name="connsiteY91" fmla="*/ 3099031 h 3217319"/>
              <a:gd name="connsiteX92" fmla="*/ 2919974 w 5344102"/>
              <a:gd name="connsiteY92" fmla="*/ 3128197 h 3217319"/>
              <a:gd name="connsiteX93" fmla="*/ 2872980 w 5344102"/>
              <a:gd name="connsiteY93" fmla="*/ 3155745 h 3217319"/>
              <a:gd name="connsiteX94" fmla="*/ 2822750 w 5344102"/>
              <a:gd name="connsiteY94" fmla="*/ 3180050 h 3217319"/>
              <a:gd name="connsiteX95" fmla="*/ 2774137 w 5344102"/>
              <a:gd name="connsiteY95" fmla="*/ 3199496 h 3217319"/>
              <a:gd name="connsiteX96" fmla="*/ 2723903 w 5344102"/>
              <a:gd name="connsiteY96" fmla="*/ 3212459 h 3217319"/>
              <a:gd name="connsiteX97" fmla="*/ 2672052 w 5344102"/>
              <a:gd name="connsiteY97" fmla="*/ 3217319 h 3217319"/>
              <a:gd name="connsiteX98" fmla="*/ 2620199 w 5344102"/>
              <a:gd name="connsiteY98" fmla="*/ 3212459 h 3217319"/>
              <a:gd name="connsiteX99" fmla="*/ 2569966 w 5344102"/>
              <a:gd name="connsiteY99" fmla="*/ 3199496 h 3217319"/>
              <a:gd name="connsiteX100" fmla="*/ 2521355 w 5344102"/>
              <a:gd name="connsiteY100" fmla="*/ 3180050 h 3217319"/>
              <a:gd name="connsiteX101" fmla="*/ 2471122 w 5344102"/>
              <a:gd name="connsiteY101" fmla="*/ 3155745 h 3217319"/>
              <a:gd name="connsiteX102" fmla="*/ 2424129 w 5344102"/>
              <a:gd name="connsiteY102" fmla="*/ 3128197 h 3217319"/>
              <a:gd name="connsiteX103" fmla="*/ 2375517 w 5344102"/>
              <a:gd name="connsiteY103" fmla="*/ 3099031 h 3217319"/>
              <a:gd name="connsiteX104" fmla="*/ 2326904 w 5344102"/>
              <a:gd name="connsiteY104" fmla="*/ 3073104 h 3217319"/>
              <a:gd name="connsiteX105" fmla="*/ 2278293 w 5344102"/>
              <a:gd name="connsiteY105" fmla="*/ 3047177 h 3217319"/>
              <a:gd name="connsiteX106" fmla="*/ 2229682 w 5344102"/>
              <a:gd name="connsiteY106" fmla="*/ 3027733 h 3217319"/>
              <a:gd name="connsiteX107" fmla="*/ 2179449 w 5344102"/>
              <a:gd name="connsiteY107" fmla="*/ 3014769 h 3217319"/>
              <a:gd name="connsiteX108" fmla="*/ 2129216 w 5344102"/>
              <a:gd name="connsiteY108" fmla="*/ 3008288 h 3217319"/>
              <a:gd name="connsiteX109" fmla="*/ 2075741 w 5344102"/>
              <a:gd name="connsiteY109" fmla="*/ 3008288 h 3217319"/>
              <a:gd name="connsiteX110" fmla="*/ 2020648 w 5344102"/>
              <a:gd name="connsiteY110" fmla="*/ 3011529 h 3217319"/>
              <a:gd name="connsiteX111" fmla="*/ 1965555 w 5344102"/>
              <a:gd name="connsiteY111" fmla="*/ 3018009 h 3217319"/>
              <a:gd name="connsiteX112" fmla="*/ 1910460 w 5344102"/>
              <a:gd name="connsiteY112" fmla="*/ 3026113 h 3217319"/>
              <a:gd name="connsiteX113" fmla="*/ 1855365 w 5344102"/>
              <a:gd name="connsiteY113" fmla="*/ 3032593 h 3217319"/>
              <a:gd name="connsiteX114" fmla="*/ 1800272 w 5344102"/>
              <a:gd name="connsiteY114" fmla="*/ 3037455 h 3217319"/>
              <a:gd name="connsiteX115" fmla="*/ 1748420 w 5344102"/>
              <a:gd name="connsiteY115" fmla="*/ 3035835 h 3217319"/>
              <a:gd name="connsiteX116" fmla="*/ 1698188 w 5344102"/>
              <a:gd name="connsiteY116" fmla="*/ 3029353 h 3217319"/>
              <a:gd name="connsiteX117" fmla="*/ 1649575 w 5344102"/>
              <a:gd name="connsiteY117" fmla="*/ 3014769 h 3217319"/>
              <a:gd name="connsiteX118" fmla="*/ 1609065 w 5344102"/>
              <a:gd name="connsiteY118" fmla="*/ 2993703 h 3217319"/>
              <a:gd name="connsiteX119" fmla="*/ 1570174 w 5344102"/>
              <a:gd name="connsiteY119" fmla="*/ 2966156 h 3217319"/>
              <a:gd name="connsiteX120" fmla="*/ 1536147 w 5344102"/>
              <a:gd name="connsiteY120" fmla="*/ 2933749 h 3217319"/>
              <a:gd name="connsiteX121" fmla="*/ 1502117 w 5344102"/>
              <a:gd name="connsiteY121" fmla="*/ 2896480 h 3217319"/>
              <a:gd name="connsiteX122" fmla="*/ 1471330 w 5344102"/>
              <a:gd name="connsiteY122" fmla="*/ 2857590 h 3217319"/>
              <a:gd name="connsiteX123" fmla="*/ 1440542 w 5344102"/>
              <a:gd name="connsiteY123" fmla="*/ 2817079 h 3217319"/>
              <a:gd name="connsiteX124" fmla="*/ 1409755 w 5344102"/>
              <a:gd name="connsiteY124" fmla="*/ 2776570 h 3217319"/>
              <a:gd name="connsiteX125" fmla="*/ 1378968 w 5344102"/>
              <a:gd name="connsiteY125" fmla="*/ 2737680 h 3217319"/>
              <a:gd name="connsiteX126" fmla="*/ 1346559 w 5344102"/>
              <a:gd name="connsiteY126" fmla="*/ 2700411 h 3217319"/>
              <a:gd name="connsiteX127" fmla="*/ 1309289 w 5344102"/>
              <a:gd name="connsiteY127" fmla="*/ 2668002 h 3217319"/>
              <a:gd name="connsiteX128" fmla="*/ 1273640 w 5344102"/>
              <a:gd name="connsiteY128" fmla="*/ 2638835 h 3217319"/>
              <a:gd name="connsiteX129" fmla="*/ 1233130 w 5344102"/>
              <a:gd name="connsiteY129" fmla="*/ 2616151 h 3217319"/>
              <a:gd name="connsiteX130" fmla="*/ 1189379 w 5344102"/>
              <a:gd name="connsiteY130" fmla="*/ 2596705 h 3217319"/>
              <a:gd name="connsiteX131" fmla="*/ 1142388 w 5344102"/>
              <a:gd name="connsiteY131" fmla="*/ 2580502 h 3217319"/>
              <a:gd name="connsiteX132" fmla="*/ 1093775 w 5344102"/>
              <a:gd name="connsiteY132" fmla="*/ 2565918 h 3217319"/>
              <a:gd name="connsiteX133" fmla="*/ 1045164 w 5344102"/>
              <a:gd name="connsiteY133" fmla="*/ 2552954 h 3217319"/>
              <a:gd name="connsiteX134" fmla="*/ 994931 w 5344102"/>
              <a:gd name="connsiteY134" fmla="*/ 2539990 h 3217319"/>
              <a:gd name="connsiteX135" fmla="*/ 947939 w 5344102"/>
              <a:gd name="connsiteY135" fmla="*/ 2525407 h 3217319"/>
              <a:gd name="connsiteX136" fmla="*/ 900946 w 5344102"/>
              <a:gd name="connsiteY136" fmla="*/ 2509203 h 3217319"/>
              <a:gd name="connsiteX137" fmla="*/ 857197 w 5344102"/>
              <a:gd name="connsiteY137" fmla="*/ 2489757 h 3217319"/>
              <a:gd name="connsiteX138" fmla="*/ 818305 w 5344102"/>
              <a:gd name="connsiteY138" fmla="*/ 2465451 h 3217319"/>
              <a:gd name="connsiteX139" fmla="*/ 782657 w 5344102"/>
              <a:gd name="connsiteY139" fmla="*/ 2436284 h 3217319"/>
              <a:gd name="connsiteX140" fmla="*/ 753491 w 5344102"/>
              <a:gd name="connsiteY140" fmla="*/ 2400637 h 3217319"/>
              <a:gd name="connsiteX141" fmla="*/ 729185 w 5344102"/>
              <a:gd name="connsiteY141" fmla="*/ 2361746 h 3217319"/>
              <a:gd name="connsiteX142" fmla="*/ 709739 w 5344102"/>
              <a:gd name="connsiteY142" fmla="*/ 2317994 h 3217319"/>
              <a:gd name="connsiteX143" fmla="*/ 693536 w 5344102"/>
              <a:gd name="connsiteY143" fmla="*/ 2271004 h 3217319"/>
              <a:gd name="connsiteX144" fmla="*/ 678952 w 5344102"/>
              <a:gd name="connsiteY144" fmla="*/ 2224012 h 3217319"/>
              <a:gd name="connsiteX145" fmla="*/ 665989 w 5344102"/>
              <a:gd name="connsiteY145" fmla="*/ 2173779 h 3217319"/>
              <a:gd name="connsiteX146" fmla="*/ 653024 w 5344102"/>
              <a:gd name="connsiteY146" fmla="*/ 2125168 h 3217319"/>
              <a:gd name="connsiteX147" fmla="*/ 638441 w 5344102"/>
              <a:gd name="connsiteY147" fmla="*/ 2076555 h 3217319"/>
              <a:gd name="connsiteX148" fmla="*/ 622237 w 5344102"/>
              <a:gd name="connsiteY148" fmla="*/ 2029562 h 3217319"/>
              <a:gd name="connsiteX149" fmla="*/ 602791 w 5344102"/>
              <a:gd name="connsiteY149" fmla="*/ 1985810 h 3217319"/>
              <a:gd name="connsiteX150" fmla="*/ 580106 w 5344102"/>
              <a:gd name="connsiteY150" fmla="*/ 1945301 h 3217319"/>
              <a:gd name="connsiteX151" fmla="*/ 550941 w 5344102"/>
              <a:gd name="connsiteY151" fmla="*/ 1909652 h 3217319"/>
              <a:gd name="connsiteX152" fmla="*/ 518531 w 5344102"/>
              <a:gd name="connsiteY152" fmla="*/ 1872383 h 3217319"/>
              <a:gd name="connsiteX153" fmla="*/ 481262 w 5344102"/>
              <a:gd name="connsiteY153" fmla="*/ 1839975 h 3217319"/>
              <a:gd name="connsiteX154" fmla="*/ 440750 w 5344102"/>
              <a:gd name="connsiteY154" fmla="*/ 1809188 h 3217319"/>
              <a:gd name="connsiteX155" fmla="*/ 400241 w 5344102"/>
              <a:gd name="connsiteY155" fmla="*/ 1778400 h 3217319"/>
              <a:gd name="connsiteX156" fmla="*/ 359731 w 5344102"/>
              <a:gd name="connsiteY156" fmla="*/ 1747613 h 3217319"/>
              <a:gd name="connsiteX157" fmla="*/ 320841 w 5344102"/>
              <a:gd name="connsiteY157" fmla="*/ 1716824 h 3217319"/>
              <a:gd name="connsiteX158" fmla="*/ 283572 w 5344102"/>
              <a:gd name="connsiteY158" fmla="*/ 1682797 h 3217319"/>
              <a:gd name="connsiteX159" fmla="*/ 251164 w 5344102"/>
              <a:gd name="connsiteY159" fmla="*/ 1648768 h 3217319"/>
              <a:gd name="connsiteX160" fmla="*/ 223618 w 5344102"/>
              <a:gd name="connsiteY160" fmla="*/ 1609878 h 3217319"/>
              <a:gd name="connsiteX161" fmla="*/ 202553 w 5344102"/>
              <a:gd name="connsiteY161" fmla="*/ 1569369 h 3217319"/>
              <a:gd name="connsiteX162" fmla="*/ 187969 w 5344102"/>
              <a:gd name="connsiteY162" fmla="*/ 1520757 h 3217319"/>
              <a:gd name="connsiteX163" fmla="*/ 181487 w 5344102"/>
              <a:gd name="connsiteY163" fmla="*/ 1470524 h 3217319"/>
              <a:gd name="connsiteX164" fmla="*/ 179866 w 5344102"/>
              <a:gd name="connsiteY164" fmla="*/ 1418669 h 3217319"/>
              <a:gd name="connsiteX165" fmla="*/ 184727 w 5344102"/>
              <a:gd name="connsiteY165" fmla="*/ 1363576 h 3217319"/>
              <a:gd name="connsiteX166" fmla="*/ 191209 w 5344102"/>
              <a:gd name="connsiteY166" fmla="*/ 1308483 h 3217319"/>
              <a:gd name="connsiteX167" fmla="*/ 199310 w 5344102"/>
              <a:gd name="connsiteY167" fmla="*/ 1253388 h 3217319"/>
              <a:gd name="connsiteX168" fmla="*/ 205793 w 5344102"/>
              <a:gd name="connsiteY168" fmla="*/ 1198295 h 3217319"/>
              <a:gd name="connsiteX169" fmla="*/ 209034 w 5344102"/>
              <a:gd name="connsiteY169" fmla="*/ 1143202 h 3217319"/>
              <a:gd name="connsiteX170" fmla="*/ 209034 w 5344102"/>
              <a:gd name="connsiteY170" fmla="*/ 1089727 h 3217319"/>
              <a:gd name="connsiteX171" fmla="*/ 202553 w 5344102"/>
              <a:gd name="connsiteY171" fmla="*/ 1039497 h 3217319"/>
              <a:gd name="connsiteX172" fmla="*/ 189589 w 5344102"/>
              <a:gd name="connsiteY172" fmla="*/ 989263 h 3217319"/>
              <a:gd name="connsiteX173" fmla="*/ 170144 w 5344102"/>
              <a:gd name="connsiteY173" fmla="*/ 942270 h 3217319"/>
              <a:gd name="connsiteX174" fmla="*/ 145838 w 5344102"/>
              <a:gd name="connsiteY174" fmla="*/ 893659 h 3217319"/>
              <a:gd name="connsiteX175" fmla="*/ 118290 w 5344102"/>
              <a:gd name="connsiteY175" fmla="*/ 845048 h 3217319"/>
              <a:gd name="connsiteX176" fmla="*/ 89124 w 5344102"/>
              <a:gd name="connsiteY176" fmla="*/ 796435 h 3217319"/>
              <a:gd name="connsiteX177" fmla="*/ 61577 w 5344102"/>
              <a:gd name="connsiteY177" fmla="*/ 749442 h 3217319"/>
              <a:gd name="connsiteX178" fmla="*/ 37269 w 5344102"/>
              <a:gd name="connsiteY178" fmla="*/ 699211 h 3217319"/>
              <a:gd name="connsiteX179" fmla="*/ 17826 w 5344102"/>
              <a:gd name="connsiteY179" fmla="*/ 650598 h 3217319"/>
              <a:gd name="connsiteX180" fmla="*/ 4863 w 5344102"/>
              <a:gd name="connsiteY180" fmla="*/ 600365 h 3217319"/>
              <a:gd name="connsiteX181" fmla="*/ 0 w 5344102"/>
              <a:gd name="connsiteY181" fmla="*/ 548512 h 3217319"/>
              <a:gd name="connsiteX182" fmla="*/ 4863 w 5344102"/>
              <a:gd name="connsiteY182" fmla="*/ 496660 h 3217319"/>
              <a:gd name="connsiteX183" fmla="*/ 17826 w 5344102"/>
              <a:gd name="connsiteY183" fmla="*/ 446428 h 3217319"/>
              <a:gd name="connsiteX184" fmla="*/ 37269 w 5344102"/>
              <a:gd name="connsiteY184" fmla="*/ 397815 h 3217319"/>
              <a:gd name="connsiteX185" fmla="*/ 61577 w 5344102"/>
              <a:gd name="connsiteY185" fmla="*/ 347583 h 3217319"/>
              <a:gd name="connsiteX186" fmla="*/ 89124 w 5344102"/>
              <a:gd name="connsiteY186" fmla="*/ 300590 h 3217319"/>
              <a:gd name="connsiteX187" fmla="*/ 118290 w 5344102"/>
              <a:gd name="connsiteY187" fmla="*/ 251980 h 3217319"/>
              <a:gd name="connsiteX188" fmla="*/ 145838 w 5344102"/>
              <a:gd name="connsiteY188" fmla="*/ 203366 h 3217319"/>
              <a:gd name="connsiteX189" fmla="*/ 170144 w 5344102"/>
              <a:gd name="connsiteY189" fmla="*/ 154755 h 3217319"/>
              <a:gd name="connsiteX190" fmla="*/ 189589 w 5344102"/>
              <a:gd name="connsiteY190" fmla="*/ 107762 h 3217319"/>
              <a:gd name="connsiteX191" fmla="*/ 202553 w 5344102"/>
              <a:gd name="connsiteY191" fmla="*/ 57529 h 3217319"/>
              <a:gd name="connsiteX192" fmla="*/ 209034 w 5344102"/>
              <a:gd name="connsiteY192" fmla="*/ 7298 h 3217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5344102" h="3217319">
                <a:moveTo>
                  <a:pt x="209034" y="0"/>
                </a:moveTo>
                <a:lnTo>
                  <a:pt x="5135071" y="0"/>
                </a:lnTo>
                <a:lnTo>
                  <a:pt x="5135071" y="7298"/>
                </a:lnTo>
                <a:lnTo>
                  <a:pt x="5141552" y="57529"/>
                </a:lnTo>
                <a:lnTo>
                  <a:pt x="5154514" y="107762"/>
                </a:lnTo>
                <a:lnTo>
                  <a:pt x="5173960" y="154755"/>
                </a:lnTo>
                <a:lnTo>
                  <a:pt x="5199887" y="203366"/>
                </a:lnTo>
                <a:lnTo>
                  <a:pt x="5225812" y="251980"/>
                </a:lnTo>
                <a:lnTo>
                  <a:pt x="5254980" y="300590"/>
                </a:lnTo>
                <a:lnTo>
                  <a:pt x="5282526" y="347583"/>
                </a:lnTo>
                <a:lnTo>
                  <a:pt x="5306833" y="397815"/>
                </a:lnTo>
                <a:lnTo>
                  <a:pt x="5326276" y="446428"/>
                </a:lnTo>
                <a:lnTo>
                  <a:pt x="5339241" y="496660"/>
                </a:lnTo>
                <a:lnTo>
                  <a:pt x="5344102" y="548512"/>
                </a:lnTo>
                <a:lnTo>
                  <a:pt x="5339241" y="600365"/>
                </a:lnTo>
                <a:lnTo>
                  <a:pt x="5326276" y="650598"/>
                </a:lnTo>
                <a:lnTo>
                  <a:pt x="5306833" y="699211"/>
                </a:lnTo>
                <a:lnTo>
                  <a:pt x="5282526" y="749442"/>
                </a:lnTo>
                <a:lnTo>
                  <a:pt x="5254980" y="796435"/>
                </a:lnTo>
                <a:lnTo>
                  <a:pt x="5225812" y="845048"/>
                </a:lnTo>
                <a:lnTo>
                  <a:pt x="5199887" y="893659"/>
                </a:lnTo>
                <a:lnTo>
                  <a:pt x="5173960" y="942270"/>
                </a:lnTo>
                <a:lnTo>
                  <a:pt x="5154514" y="989263"/>
                </a:lnTo>
                <a:lnTo>
                  <a:pt x="5141552" y="1039497"/>
                </a:lnTo>
                <a:lnTo>
                  <a:pt x="5135071" y="1089727"/>
                </a:lnTo>
                <a:lnTo>
                  <a:pt x="5135071" y="1143202"/>
                </a:lnTo>
                <a:lnTo>
                  <a:pt x="5138311" y="1198295"/>
                </a:lnTo>
                <a:lnTo>
                  <a:pt x="5144792" y="1253388"/>
                </a:lnTo>
                <a:lnTo>
                  <a:pt x="5152894" y="1308483"/>
                </a:lnTo>
                <a:lnTo>
                  <a:pt x="5159375" y="1363576"/>
                </a:lnTo>
                <a:lnTo>
                  <a:pt x="5164237" y="1418669"/>
                </a:lnTo>
                <a:lnTo>
                  <a:pt x="5162616" y="1470524"/>
                </a:lnTo>
                <a:lnTo>
                  <a:pt x="5156135" y="1520757"/>
                </a:lnTo>
                <a:lnTo>
                  <a:pt x="5141552" y="1569369"/>
                </a:lnTo>
                <a:lnTo>
                  <a:pt x="5120486" y="1609878"/>
                </a:lnTo>
                <a:lnTo>
                  <a:pt x="5092939" y="1648768"/>
                </a:lnTo>
                <a:lnTo>
                  <a:pt x="5060529" y="1682797"/>
                </a:lnTo>
                <a:lnTo>
                  <a:pt x="5023262" y="1716824"/>
                </a:lnTo>
                <a:lnTo>
                  <a:pt x="4984371" y="1747613"/>
                </a:lnTo>
                <a:lnTo>
                  <a:pt x="4943861" y="1778400"/>
                </a:lnTo>
                <a:lnTo>
                  <a:pt x="4901732" y="1809188"/>
                </a:lnTo>
                <a:lnTo>
                  <a:pt x="4862842" y="1839975"/>
                </a:lnTo>
                <a:lnTo>
                  <a:pt x="4825572" y="1872383"/>
                </a:lnTo>
                <a:lnTo>
                  <a:pt x="4793164" y="1909652"/>
                </a:lnTo>
                <a:lnTo>
                  <a:pt x="4763996" y="1945301"/>
                </a:lnTo>
                <a:lnTo>
                  <a:pt x="4741309" y="1985810"/>
                </a:lnTo>
                <a:lnTo>
                  <a:pt x="4721865" y="2029562"/>
                </a:lnTo>
                <a:lnTo>
                  <a:pt x="4705661" y="2076555"/>
                </a:lnTo>
                <a:lnTo>
                  <a:pt x="4691078" y="2125168"/>
                </a:lnTo>
                <a:lnTo>
                  <a:pt x="4678114" y="2173779"/>
                </a:lnTo>
                <a:lnTo>
                  <a:pt x="4665151" y="2224012"/>
                </a:lnTo>
                <a:lnTo>
                  <a:pt x="4650566" y="2271004"/>
                </a:lnTo>
                <a:lnTo>
                  <a:pt x="4634363" y="2317994"/>
                </a:lnTo>
                <a:lnTo>
                  <a:pt x="4614920" y="2361746"/>
                </a:lnTo>
                <a:lnTo>
                  <a:pt x="4590613" y="2400637"/>
                </a:lnTo>
                <a:lnTo>
                  <a:pt x="4561447" y="2436284"/>
                </a:lnTo>
                <a:lnTo>
                  <a:pt x="4525797" y="2465451"/>
                </a:lnTo>
                <a:lnTo>
                  <a:pt x="4486906" y="2489757"/>
                </a:lnTo>
                <a:lnTo>
                  <a:pt x="4443155" y="2509203"/>
                </a:lnTo>
                <a:lnTo>
                  <a:pt x="4396163" y="2525407"/>
                </a:lnTo>
                <a:lnTo>
                  <a:pt x="4349173" y="2539990"/>
                </a:lnTo>
                <a:lnTo>
                  <a:pt x="4298939" y="2552954"/>
                </a:lnTo>
                <a:lnTo>
                  <a:pt x="4250326" y="2565918"/>
                </a:lnTo>
                <a:lnTo>
                  <a:pt x="4201715" y="2580502"/>
                </a:lnTo>
                <a:lnTo>
                  <a:pt x="4154724" y="2596705"/>
                </a:lnTo>
                <a:lnTo>
                  <a:pt x="4110972" y="2616151"/>
                </a:lnTo>
                <a:lnTo>
                  <a:pt x="4070464" y="2638835"/>
                </a:lnTo>
                <a:lnTo>
                  <a:pt x="4034814" y="2668002"/>
                </a:lnTo>
                <a:lnTo>
                  <a:pt x="3997545" y="2700411"/>
                </a:lnTo>
                <a:lnTo>
                  <a:pt x="3965136" y="2737680"/>
                </a:lnTo>
                <a:lnTo>
                  <a:pt x="3934348" y="2776570"/>
                </a:lnTo>
                <a:lnTo>
                  <a:pt x="3903560" y="2817079"/>
                </a:lnTo>
                <a:lnTo>
                  <a:pt x="3872773" y="2857590"/>
                </a:lnTo>
                <a:lnTo>
                  <a:pt x="3841985" y="2896480"/>
                </a:lnTo>
                <a:lnTo>
                  <a:pt x="3807956" y="2933749"/>
                </a:lnTo>
                <a:lnTo>
                  <a:pt x="3773927" y="2966156"/>
                </a:lnTo>
                <a:lnTo>
                  <a:pt x="3735039" y="2993703"/>
                </a:lnTo>
                <a:lnTo>
                  <a:pt x="3694528" y="3014769"/>
                </a:lnTo>
                <a:lnTo>
                  <a:pt x="3645915" y="3029353"/>
                </a:lnTo>
                <a:lnTo>
                  <a:pt x="3595682" y="3035835"/>
                </a:lnTo>
                <a:lnTo>
                  <a:pt x="3543830" y="3037455"/>
                </a:lnTo>
                <a:lnTo>
                  <a:pt x="3488736" y="3032593"/>
                </a:lnTo>
                <a:lnTo>
                  <a:pt x="3433642" y="3026113"/>
                </a:lnTo>
                <a:lnTo>
                  <a:pt x="3378548" y="3018009"/>
                </a:lnTo>
                <a:lnTo>
                  <a:pt x="3323455" y="3011529"/>
                </a:lnTo>
                <a:lnTo>
                  <a:pt x="3268360" y="3008288"/>
                </a:lnTo>
                <a:lnTo>
                  <a:pt x="3214887" y="3008288"/>
                </a:lnTo>
                <a:lnTo>
                  <a:pt x="3164655" y="3014769"/>
                </a:lnTo>
                <a:lnTo>
                  <a:pt x="3112802" y="3027733"/>
                </a:lnTo>
                <a:lnTo>
                  <a:pt x="3065810" y="3047177"/>
                </a:lnTo>
                <a:lnTo>
                  <a:pt x="3017198" y="3073104"/>
                </a:lnTo>
                <a:lnTo>
                  <a:pt x="2968587" y="3099031"/>
                </a:lnTo>
                <a:lnTo>
                  <a:pt x="2919974" y="3128197"/>
                </a:lnTo>
                <a:lnTo>
                  <a:pt x="2872980" y="3155745"/>
                </a:lnTo>
                <a:lnTo>
                  <a:pt x="2822750" y="3180050"/>
                </a:lnTo>
                <a:lnTo>
                  <a:pt x="2774137" y="3199496"/>
                </a:lnTo>
                <a:lnTo>
                  <a:pt x="2723903" y="3212459"/>
                </a:lnTo>
                <a:lnTo>
                  <a:pt x="2672052" y="3217319"/>
                </a:lnTo>
                <a:lnTo>
                  <a:pt x="2620199" y="3212459"/>
                </a:lnTo>
                <a:lnTo>
                  <a:pt x="2569966" y="3199496"/>
                </a:lnTo>
                <a:lnTo>
                  <a:pt x="2521355" y="3180050"/>
                </a:lnTo>
                <a:lnTo>
                  <a:pt x="2471122" y="3155745"/>
                </a:lnTo>
                <a:lnTo>
                  <a:pt x="2424129" y="3128197"/>
                </a:lnTo>
                <a:lnTo>
                  <a:pt x="2375517" y="3099031"/>
                </a:lnTo>
                <a:lnTo>
                  <a:pt x="2326904" y="3073104"/>
                </a:lnTo>
                <a:lnTo>
                  <a:pt x="2278293" y="3047177"/>
                </a:lnTo>
                <a:lnTo>
                  <a:pt x="2229682" y="3027733"/>
                </a:lnTo>
                <a:lnTo>
                  <a:pt x="2179449" y="3014769"/>
                </a:lnTo>
                <a:lnTo>
                  <a:pt x="2129216" y="3008288"/>
                </a:lnTo>
                <a:lnTo>
                  <a:pt x="2075741" y="3008288"/>
                </a:lnTo>
                <a:lnTo>
                  <a:pt x="2020648" y="3011529"/>
                </a:lnTo>
                <a:lnTo>
                  <a:pt x="1965555" y="3018009"/>
                </a:lnTo>
                <a:lnTo>
                  <a:pt x="1910460" y="3026113"/>
                </a:lnTo>
                <a:lnTo>
                  <a:pt x="1855365" y="3032593"/>
                </a:lnTo>
                <a:lnTo>
                  <a:pt x="1800272" y="3037455"/>
                </a:lnTo>
                <a:lnTo>
                  <a:pt x="1748420" y="3035835"/>
                </a:lnTo>
                <a:lnTo>
                  <a:pt x="1698188" y="3029353"/>
                </a:lnTo>
                <a:lnTo>
                  <a:pt x="1649575" y="3014769"/>
                </a:lnTo>
                <a:lnTo>
                  <a:pt x="1609065" y="2993703"/>
                </a:lnTo>
                <a:lnTo>
                  <a:pt x="1570174" y="2966156"/>
                </a:lnTo>
                <a:lnTo>
                  <a:pt x="1536147" y="2933749"/>
                </a:lnTo>
                <a:lnTo>
                  <a:pt x="1502117" y="2896480"/>
                </a:lnTo>
                <a:lnTo>
                  <a:pt x="1471330" y="2857590"/>
                </a:lnTo>
                <a:lnTo>
                  <a:pt x="1440542" y="2817079"/>
                </a:lnTo>
                <a:lnTo>
                  <a:pt x="1409755" y="2776570"/>
                </a:lnTo>
                <a:lnTo>
                  <a:pt x="1378968" y="2737680"/>
                </a:lnTo>
                <a:lnTo>
                  <a:pt x="1346559" y="2700411"/>
                </a:lnTo>
                <a:lnTo>
                  <a:pt x="1309289" y="2668002"/>
                </a:lnTo>
                <a:lnTo>
                  <a:pt x="1273640" y="2638835"/>
                </a:lnTo>
                <a:lnTo>
                  <a:pt x="1233130" y="2616151"/>
                </a:lnTo>
                <a:lnTo>
                  <a:pt x="1189379" y="2596705"/>
                </a:lnTo>
                <a:lnTo>
                  <a:pt x="1142388" y="2580502"/>
                </a:lnTo>
                <a:lnTo>
                  <a:pt x="1093775" y="2565918"/>
                </a:lnTo>
                <a:lnTo>
                  <a:pt x="1045164" y="2552954"/>
                </a:lnTo>
                <a:lnTo>
                  <a:pt x="994931" y="2539990"/>
                </a:lnTo>
                <a:lnTo>
                  <a:pt x="947939" y="2525407"/>
                </a:lnTo>
                <a:lnTo>
                  <a:pt x="900946" y="2509203"/>
                </a:lnTo>
                <a:lnTo>
                  <a:pt x="857197" y="2489757"/>
                </a:lnTo>
                <a:lnTo>
                  <a:pt x="818305" y="2465451"/>
                </a:lnTo>
                <a:lnTo>
                  <a:pt x="782657" y="2436284"/>
                </a:lnTo>
                <a:lnTo>
                  <a:pt x="753491" y="2400637"/>
                </a:lnTo>
                <a:lnTo>
                  <a:pt x="729185" y="2361746"/>
                </a:lnTo>
                <a:lnTo>
                  <a:pt x="709739" y="2317994"/>
                </a:lnTo>
                <a:lnTo>
                  <a:pt x="693536" y="2271004"/>
                </a:lnTo>
                <a:lnTo>
                  <a:pt x="678952" y="2224012"/>
                </a:lnTo>
                <a:lnTo>
                  <a:pt x="665989" y="2173779"/>
                </a:lnTo>
                <a:lnTo>
                  <a:pt x="653024" y="2125168"/>
                </a:lnTo>
                <a:lnTo>
                  <a:pt x="638441" y="2076555"/>
                </a:lnTo>
                <a:lnTo>
                  <a:pt x="622237" y="2029562"/>
                </a:lnTo>
                <a:lnTo>
                  <a:pt x="602791" y="1985810"/>
                </a:lnTo>
                <a:lnTo>
                  <a:pt x="580106" y="1945301"/>
                </a:lnTo>
                <a:lnTo>
                  <a:pt x="550941" y="1909652"/>
                </a:lnTo>
                <a:lnTo>
                  <a:pt x="518531" y="1872383"/>
                </a:lnTo>
                <a:lnTo>
                  <a:pt x="481262" y="1839975"/>
                </a:lnTo>
                <a:lnTo>
                  <a:pt x="440750" y="1809188"/>
                </a:lnTo>
                <a:lnTo>
                  <a:pt x="400241" y="1778400"/>
                </a:lnTo>
                <a:lnTo>
                  <a:pt x="359731" y="1747613"/>
                </a:lnTo>
                <a:lnTo>
                  <a:pt x="320841" y="1716824"/>
                </a:lnTo>
                <a:lnTo>
                  <a:pt x="283572" y="1682797"/>
                </a:lnTo>
                <a:lnTo>
                  <a:pt x="251164" y="1648768"/>
                </a:lnTo>
                <a:lnTo>
                  <a:pt x="223618" y="1609878"/>
                </a:lnTo>
                <a:lnTo>
                  <a:pt x="202553" y="1569369"/>
                </a:lnTo>
                <a:lnTo>
                  <a:pt x="187969" y="1520757"/>
                </a:lnTo>
                <a:lnTo>
                  <a:pt x="181487" y="1470524"/>
                </a:lnTo>
                <a:lnTo>
                  <a:pt x="179866" y="1418669"/>
                </a:lnTo>
                <a:lnTo>
                  <a:pt x="184727" y="1363576"/>
                </a:lnTo>
                <a:lnTo>
                  <a:pt x="191209" y="1308483"/>
                </a:lnTo>
                <a:lnTo>
                  <a:pt x="199310" y="1253388"/>
                </a:lnTo>
                <a:lnTo>
                  <a:pt x="205793" y="1198295"/>
                </a:lnTo>
                <a:lnTo>
                  <a:pt x="209034" y="1143202"/>
                </a:lnTo>
                <a:lnTo>
                  <a:pt x="209034" y="1089727"/>
                </a:lnTo>
                <a:lnTo>
                  <a:pt x="202553" y="1039497"/>
                </a:lnTo>
                <a:lnTo>
                  <a:pt x="189589" y="989263"/>
                </a:lnTo>
                <a:lnTo>
                  <a:pt x="170144" y="942270"/>
                </a:lnTo>
                <a:lnTo>
                  <a:pt x="145838" y="893659"/>
                </a:lnTo>
                <a:lnTo>
                  <a:pt x="118290" y="845048"/>
                </a:lnTo>
                <a:lnTo>
                  <a:pt x="89124" y="796435"/>
                </a:lnTo>
                <a:lnTo>
                  <a:pt x="61577" y="749442"/>
                </a:lnTo>
                <a:lnTo>
                  <a:pt x="37269" y="699211"/>
                </a:lnTo>
                <a:lnTo>
                  <a:pt x="17826" y="650598"/>
                </a:lnTo>
                <a:lnTo>
                  <a:pt x="4863" y="600365"/>
                </a:lnTo>
                <a:lnTo>
                  <a:pt x="0" y="548512"/>
                </a:lnTo>
                <a:lnTo>
                  <a:pt x="4863" y="496660"/>
                </a:lnTo>
                <a:lnTo>
                  <a:pt x="17826" y="446428"/>
                </a:lnTo>
                <a:lnTo>
                  <a:pt x="37269" y="397815"/>
                </a:lnTo>
                <a:lnTo>
                  <a:pt x="61577" y="347583"/>
                </a:lnTo>
                <a:lnTo>
                  <a:pt x="89124" y="300590"/>
                </a:lnTo>
                <a:lnTo>
                  <a:pt x="118290" y="251980"/>
                </a:lnTo>
                <a:lnTo>
                  <a:pt x="145838" y="203366"/>
                </a:lnTo>
                <a:lnTo>
                  <a:pt x="170144" y="154755"/>
                </a:lnTo>
                <a:lnTo>
                  <a:pt x="189589" y="107762"/>
                </a:lnTo>
                <a:lnTo>
                  <a:pt x="202553" y="57529"/>
                </a:lnTo>
                <a:lnTo>
                  <a:pt x="209034" y="7298"/>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8AA67516-D5EE-411A-A4E4-A25599272A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4681" y="0"/>
            <a:ext cx="5019316" cy="3055154"/>
          </a:xfrm>
          <a:custGeom>
            <a:avLst/>
            <a:gdLst>
              <a:gd name="connsiteX0" fmla="*/ 196330 w 5019316"/>
              <a:gd name="connsiteY0" fmla="*/ 0 h 3055154"/>
              <a:gd name="connsiteX1" fmla="*/ 4822988 w 5019316"/>
              <a:gd name="connsiteY1" fmla="*/ 0 h 3055154"/>
              <a:gd name="connsiteX2" fmla="*/ 4822988 w 5019316"/>
              <a:gd name="connsiteY2" fmla="*/ 40184 h 3055154"/>
              <a:gd name="connsiteX3" fmla="*/ 4829076 w 5019316"/>
              <a:gd name="connsiteY3" fmla="*/ 87363 h 3055154"/>
              <a:gd name="connsiteX4" fmla="*/ 4841250 w 5019316"/>
              <a:gd name="connsiteY4" fmla="*/ 134544 h 3055154"/>
              <a:gd name="connsiteX5" fmla="*/ 4859514 w 5019316"/>
              <a:gd name="connsiteY5" fmla="*/ 178682 h 3055154"/>
              <a:gd name="connsiteX6" fmla="*/ 4883865 w 5019316"/>
              <a:gd name="connsiteY6" fmla="*/ 224339 h 3055154"/>
              <a:gd name="connsiteX7" fmla="*/ 4908215 w 5019316"/>
              <a:gd name="connsiteY7" fmla="*/ 269998 h 3055154"/>
              <a:gd name="connsiteX8" fmla="*/ 4935610 w 5019316"/>
              <a:gd name="connsiteY8" fmla="*/ 315655 h 3055154"/>
              <a:gd name="connsiteX9" fmla="*/ 4961482 w 5019316"/>
              <a:gd name="connsiteY9" fmla="*/ 359793 h 3055154"/>
              <a:gd name="connsiteX10" fmla="*/ 4984312 w 5019316"/>
              <a:gd name="connsiteY10" fmla="*/ 406972 h 3055154"/>
              <a:gd name="connsiteX11" fmla="*/ 5002574 w 5019316"/>
              <a:gd name="connsiteY11" fmla="*/ 452631 h 3055154"/>
              <a:gd name="connsiteX12" fmla="*/ 5014750 w 5019316"/>
              <a:gd name="connsiteY12" fmla="*/ 499811 h 3055154"/>
              <a:gd name="connsiteX13" fmla="*/ 5019316 w 5019316"/>
              <a:gd name="connsiteY13" fmla="*/ 548512 h 3055154"/>
              <a:gd name="connsiteX14" fmla="*/ 5014750 w 5019316"/>
              <a:gd name="connsiteY14" fmla="*/ 597215 h 3055154"/>
              <a:gd name="connsiteX15" fmla="*/ 5002574 w 5019316"/>
              <a:gd name="connsiteY15" fmla="*/ 644395 h 3055154"/>
              <a:gd name="connsiteX16" fmla="*/ 4984312 w 5019316"/>
              <a:gd name="connsiteY16" fmla="*/ 690054 h 3055154"/>
              <a:gd name="connsiteX17" fmla="*/ 4961482 w 5019316"/>
              <a:gd name="connsiteY17" fmla="*/ 737233 h 3055154"/>
              <a:gd name="connsiteX18" fmla="*/ 4935610 w 5019316"/>
              <a:gd name="connsiteY18" fmla="*/ 781371 h 3055154"/>
              <a:gd name="connsiteX19" fmla="*/ 4908215 w 5019316"/>
              <a:gd name="connsiteY19" fmla="*/ 827030 h 3055154"/>
              <a:gd name="connsiteX20" fmla="*/ 4883865 w 5019316"/>
              <a:gd name="connsiteY20" fmla="*/ 872687 h 3055154"/>
              <a:gd name="connsiteX21" fmla="*/ 4859514 w 5019316"/>
              <a:gd name="connsiteY21" fmla="*/ 918345 h 3055154"/>
              <a:gd name="connsiteX22" fmla="*/ 4841250 w 5019316"/>
              <a:gd name="connsiteY22" fmla="*/ 962482 h 3055154"/>
              <a:gd name="connsiteX23" fmla="*/ 4829076 w 5019316"/>
              <a:gd name="connsiteY23" fmla="*/ 1009663 h 3055154"/>
              <a:gd name="connsiteX24" fmla="*/ 4822988 w 5019316"/>
              <a:gd name="connsiteY24" fmla="*/ 1056842 h 3055154"/>
              <a:gd name="connsiteX25" fmla="*/ 4822988 w 5019316"/>
              <a:gd name="connsiteY25" fmla="*/ 1107067 h 3055154"/>
              <a:gd name="connsiteX26" fmla="*/ 4826031 w 5019316"/>
              <a:gd name="connsiteY26" fmla="*/ 1158813 h 3055154"/>
              <a:gd name="connsiteX27" fmla="*/ 4832119 w 5019316"/>
              <a:gd name="connsiteY27" fmla="*/ 1210558 h 3055154"/>
              <a:gd name="connsiteX28" fmla="*/ 4839728 w 5019316"/>
              <a:gd name="connsiteY28" fmla="*/ 1262305 h 3055154"/>
              <a:gd name="connsiteX29" fmla="*/ 4845816 w 5019316"/>
              <a:gd name="connsiteY29" fmla="*/ 1314051 h 3055154"/>
              <a:gd name="connsiteX30" fmla="*/ 4850383 w 5019316"/>
              <a:gd name="connsiteY30" fmla="*/ 1365796 h 3055154"/>
              <a:gd name="connsiteX31" fmla="*/ 4848859 w 5019316"/>
              <a:gd name="connsiteY31" fmla="*/ 1414500 h 3055154"/>
              <a:gd name="connsiteX32" fmla="*/ 4842773 w 5019316"/>
              <a:gd name="connsiteY32" fmla="*/ 1461681 h 3055154"/>
              <a:gd name="connsiteX33" fmla="*/ 4829076 w 5019316"/>
              <a:gd name="connsiteY33" fmla="*/ 1507338 h 3055154"/>
              <a:gd name="connsiteX34" fmla="*/ 4809290 w 5019316"/>
              <a:gd name="connsiteY34" fmla="*/ 1545386 h 3055154"/>
              <a:gd name="connsiteX35" fmla="*/ 4783417 w 5019316"/>
              <a:gd name="connsiteY35" fmla="*/ 1581914 h 3055154"/>
              <a:gd name="connsiteX36" fmla="*/ 4752978 w 5019316"/>
              <a:gd name="connsiteY36" fmla="*/ 1613874 h 3055154"/>
              <a:gd name="connsiteX37" fmla="*/ 4717975 w 5019316"/>
              <a:gd name="connsiteY37" fmla="*/ 1645834 h 3055154"/>
              <a:gd name="connsiteX38" fmla="*/ 4681447 w 5019316"/>
              <a:gd name="connsiteY38" fmla="*/ 1674752 h 3055154"/>
              <a:gd name="connsiteX39" fmla="*/ 4643400 w 5019316"/>
              <a:gd name="connsiteY39" fmla="*/ 1703669 h 3055154"/>
              <a:gd name="connsiteX40" fmla="*/ 4603831 w 5019316"/>
              <a:gd name="connsiteY40" fmla="*/ 1732585 h 3055154"/>
              <a:gd name="connsiteX41" fmla="*/ 4567303 w 5019316"/>
              <a:gd name="connsiteY41" fmla="*/ 1761502 h 3055154"/>
              <a:gd name="connsiteX42" fmla="*/ 4532299 w 5019316"/>
              <a:gd name="connsiteY42" fmla="*/ 1791940 h 3055154"/>
              <a:gd name="connsiteX43" fmla="*/ 4501861 w 5019316"/>
              <a:gd name="connsiteY43" fmla="*/ 1826945 h 3055154"/>
              <a:gd name="connsiteX44" fmla="*/ 4474466 w 5019316"/>
              <a:gd name="connsiteY44" fmla="*/ 1860428 h 3055154"/>
              <a:gd name="connsiteX45" fmla="*/ 4453158 w 5019316"/>
              <a:gd name="connsiteY45" fmla="*/ 1898476 h 3055154"/>
              <a:gd name="connsiteX46" fmla="*/ 4434896 w 5019316"/>
              <a:gd name="connsiteY46" fmla="*/ 1939569 h 3055154"/>
              <a:gd name="connsiteX47" fmla="*/ 4419677 w 5019316"/>
              <a:gd name="connsiteY47" fmla="*/ 1983706 h 3055154"/>
              <a:gd name="connsiteX48" fmla="*/ 4405979 w 5019316"/>
              <a:gd name="connsiteY48" fmla="*/ 2029365 h 3055154"/>
              <a:gd name="connsiteX49" fmla="*/ 4393803 w 5019316"/>
              <a:gd name="connsiteY49" fmla="*/ 2075023 h 3055154"/>
              <a:gd name="connsiteX50" fmla="*/ 4381628 w 5019316"/>
              <a:gd name="connsiteY50" fmla="*/ 2122203 h 3055154"/>
              <a:gd name="connsiteX51" fmla="*/ 4367930 w 5019316"/>
              <a:gd name="connsiteY51" fmla="*/ 2166339 h 3055154"/>
              <a:gd name="connsiteX52" fmla="*/ 4352711 w 5019316"/>
              <a:gd name="connsiteY52" fmla="*/ 2210475 h 3055154"/>
              <a:gd name="connsiteX53" fmla="*/ 4334449 w 5019316"/>
              <a:gd name="connsiteY53" fmla="*/ 2251568 h 3055154"/>
              <a:gd name="connsiteX54" fmla="*/ 4311619 w 5019316"/>
              <a:gd name="connsiteY54" fmla="*/ 2288096 h 3055154"/>
              <a:gd name="connsiteX55" fmla="*/ 4284226 w 5019316"/>
              <a:gd name="connsiteY55" fmla="*/ 2321577 h 3055154"/>
              <a:gd name="connsiteX56" fmla="*/ 4250743 w 5019316"/>
              <a:gd name="connsiteY56" fmla="*/ 2348972 h 3055154"/>
              <a:gd name="connsiteX57" fmla="*/ 4214216 w 5019316"/>
              <a:gd name="connsiteY57" fmla="*/ 2371801 h 3055154"/>
              <a:gd name="connsiteX58" fmla="*/ 4173123 w 5019316"/>
              <a:gd name="connsiteY58" fmla="*/ 2390065 h 3055154"/>
              <a:gd name="connsiteX59" fmla="*/ 4128988 w 5019316"/>
              <a:gd name="connsiteY59" fmla="*/ 2405284 h 3055154"/>
              <a:gd name="connsiteX60" fmla="*/ 4084853 w 5019316"/>
              <a:gd name="connsiteY60" fmla="*/ 2418982 h 3055154"/>
              <a:gd name="connsiteX61" fmla="*/ 4037672 w 5019316"/>
              <a:gd name="connsiteY61" fmla="*/ 2431158 h 3055154"/>
              <a:gd name="connsiteX62" fmla="*/ 3992014 w 5019316"/>
              <a:gd name="connsiteY62" fmla="*/ 2443334 h 3055154"/>
              <a:gd name="connsiteX63" fmla="*/ 3946357 w 5019316"/>
              <a:gd name="connsiteY63" fmla="*/ 2457031 h 3055154"/>
              <a:gd name="connsiteX64" fmla="*/ 3902222 w 5019316"/>
              <a:gd name="connsiteY64" fmla="*/ 2472250 h 3055154"/>
              <a:gd name="connsiteX65" fmla="*/ 3861129 w 5019316"/>
              <a:gd name="connsiteY65" fmla="*/ 2490514 h 3055154"/>
              <a:gd name="connsiteX66" fmla="*/ 3823082 w 5019316"/>
              <a:gd name="connsiteY66" fmla="*/ 2511820 h 3055154"/>
              <a:gd name="connsiteX67" fmla="*/ 3789599 w 5019316"/>
              <a:gd name="connsiteY67" fmla="*/ 2539215 h 3055154"/>
              <a:gd name="connsiteX68" fmla="*/ 3754595 w 5019316"/>
              <a:gd name="connsiteY68" fmla="*/ 2569655 h 3055154"/>
              <a:gd name="connsiteX69" fmla="*/ 3724155 w 5019316"/>
              <a:gd name="connsiteY69" fmla="*/ 2604660 h 3055154"/>
              <a:gd name="connsiteX70" fmla="*/ 3695239 w 5019316"/>
              <a:gd name="connsiteY70" fmla="*/ 2641186 h 3055154"/>
              <a:gd name="connsiteX71" fmla="*/ 3666323 w 5019316"/>
              <a:gd name="connsiteY71" fmla="*/ 2679234 h 3055154"/>
              <a:gd name="connsiteX72" fmla="*/ 3637406 w 5019316"/>
              <a:gd name="connsiteY72" fmla="*/ 2717283 h 3055154"/>
              <a:gd name="connsiteX73" fmla="*/ 3608490 w 5019316"/>
              <a:gd name="connsiteY73" fmla="*/ 2753810 h 3055154"/>
              <a:gd name="connsiteX74" fmla="*/ 3576529 w 5019316"/>
              <a:gd name="connsiteY74" fmla="*/ 2788814 h 3055154"/>
              <a:gd name="connsiteX75" fmla="*/ 3544567 w 5019316"/>
              <a:gd name="connsiteY75" fmla="*/ 2819253 h 3055154"/>
              <a:gd name="connsiteX76" fmla="*/ 3508043 w 5019316"/>
              <a:gd name="connsiteY76" fmla="*/ 2845126 h 3055154"/>
              <a:gd name="connsiteX77" fmla="*/ 3469994 w 5019316"/>
              <a:gd name="connsiteY77" fmla="*/ 2864912 h 3055154"/>
              <a:gd name="connsiteX78" fmla="*/ 3424336 w 5019316"/>
              <a:gd name="connsiteY78" fmla="*/ 2878609 h 3055154"/>
              <a:gd name="connsiteX79" fmla="*/ 3377155 w 5019316"/>
              <a:gd name="connsiteY79" fmla="*/ 2884697 h 3055154"/>
              <a:gd name="connsiteX80" fmla="*/ 3328455 w 5019316"/>
              <a:gd name="connsiteY80" fmla="*/ 2886219 h 3055154"/>
              <a:gd name="connsiteX81" fmla="*/ 3276709 w 5019316"/>
              <a:gd name="connsiteY81" fmla="*/ 2881652 h 3055154"/>
              <a:gd name="connsiteX82" fmla="*/ 3224964 w 5019316"/>
              <a:gd name="connsiteY82" fmla="*/ 2875566 h 3055154"/>
              <a:gd name="connsiteX83" fmla="*/ 3173217 w 5019316"/>
              <a:gd name="connsiteY83" fmla="*/ 2867955 h 3055154"/>
              <a:gd name="connsiteX84" fmla="*/ 3121473 w 5019316"/>
              <a:gd name="connsiteY84" fmla="*/ 2861868 h 3055154"/>
              <a:gd name="connsiteX85" fmla="*/ 3069726 w 5019316"/>
              <a:gd name="connsiteY85" fmla="*/ 2858824 h 3055154"/>
              <a:gd name="connsiteX86" fmla="*/ 3019503 w 5019316"/>
              <a:gd name="connsiteY86" fmla="*/ 2858824 h 3055154"/>
              <a:gd name="connsiteX87" fmla="*/ 2972324 w 5019316"/>
              <a:gd name="connsiteY87" fmla="*/ 2864912 h 3055154"/>
              <a:gd name="connsiteX88" fmla="*/ 2923623 w 5019316"/>
              <a:gd name="connsiteY88" fmla="*/ 2877088 h 3055154"/>
              <a:gd name="connsiteX89" fmla="*/ 2879486 w 5019316"/>
              <a:gd name="connsiteY89" fmla="*/ 2895350 h 3055154"/>
              <a:gd name="connsiteX90" fmla="*/ 2833829 w 5019316"/>
              <a:gd name="connsiteY90" fmla="*/ 2919702 h 3055154"/>
              <a:gd name="connsiteX91" fmla="*/ 2788172 w 5019316"/>
              <a:gd name="connsiteY91" fmla="*/ 2944054 h 3055154"/>
              <a:gd name="connsiteX92" fmla="*/ 2742513 w 5019316"/>
              <a:gd name="connsiteY92" fmla="*/ 2971447 h 3055154"/>
              <a:gd name="connsiteX93" fmla="*/ 2698376 w 5019316"/>
              <a:gd name="connsiteY93" fmla="*/ 2997321 h 3055154"/>
              <a:gd name="connsiteX94" fmla="*/ 2651198 w 5019316"/>
              <a:gd name="connsiteY94" fmla="*/ 3020150 h 3055154"/>
              <a:gd name="connsiteX95" fmla="*/ 2605539 w 5019316"/>
              <a:gd name="connsiteY95" fmla="*/ 3038414 h 3055154"/>
              <a:gd name="connsiteX96" fmla="*/ 2558359 w 5019316"/>
              <a:gd name="connsiteY96" fmla="*/ 3050590 h 3055154"/>
              <a:gd name="connsiteX97" fmla="*/ 2509659 w 5019316"/>
              <a:gd name="connsiteY97" fmla="*/ 3055154 h 3055154"/>
              <a:gd name="connsiteX98" fmla="*/ 2460957 w 5019316"/>
              <a:gd name="connsiteY98" fmla="*/ 3050590 h 3055154"/>
              <a:gd name="connsiteX99" fmla="*/ 2413777 w 5019316"/>
              <a:gd name="connsiteY99" fmla="*/ 3038414 h 3055154"/>
              <a:gd name="connsiteX100" fmla="*/ 2368120 w 5019316"/>
              <a:gd name="connsiteY100" fmla="*/ 3020150 h 3055154"/>
              <a:gd name="connsiteX101" fmla="*/ 2320940 w 5019316"/>
              <a:gd name="connsiteY101" fmla="*/ 2997321 h 3055154"/>
              <a:gd name="connsiteX102" fmla="*/ 2276803 w 5019316"/>
              <a:gd name="connsiteY102" fmla="*/ 2971447 h 3055154"/>
              <a:gd name="connsiteX103" fmla="*/ 2231146 w 5019316"/>
              <a:gd name="connsiteY103" fmla="*/ 2944054 h 3055154"/>
              <a:gd name="connsiteX104" fmla="*/ 2185488 w 5019316"/>
              <a:gd name="connsiteY104" fmla="*/ 2919702 h 3055154"/>
              <a:gd name="connsiteX105" fmla="*/ 2139831 w 5019316"/>
              <a:gd name="connsiteY105" fmla="*/ 2895350 h 3055154"/>
              <a:gd name="connsiteX106" fmla="*/ 2094174 w 5019316"/>
              <a:gd name="connsiteY106" fmla="*/ 2877088 h 3055154"/>
              <a:gd name="connsiteX107" fmla="*/ 2046994 w 5019316"/>
              <a:gd name="connsiteY107" fmla="*/ 2864912 h 3055154"/>
              <a:gd name="connsiteX108" fmla="*/ 1999813 w 5019316"/>
              <a:gd name="connsiteY108" fmla="*/ 2858824 h 3055154"/>
              <a:gd name="connsiteX109" fmla="*/ 1949589 w 5019316"/>
              <a:gd name="connsiteY109" fmla="*/ 2858824 h 3055154"/>
              <a:gd name="connsiteX110" fmla="*/ 1897844 w 5019316"/>
              <a:gd name="connsiteY110" fmla="*/ 2861868 h 3055154"/>
              <a:gd name="connsiteX111" fmla="*/ 1846099 w 5019316"/>
              <a:gd name="connsiteY111" fmla="*/ 2867955 h 3055154"/>
              <a:gd name="connsiteX112" fmla="*/ 1794352 w 5019316"/>
              <a:gd name="connsiteY112" fmla="*/ 2875566 h 3055154"/>
              <a:gd name="connsiteX113" fmla="*/ 1742606 w 5019316"/>
              <a:gd name="connsiteY113" fmla="*/ 2881652 h 3055154"/>
              <a:gd name="connsiteX114" fmla="*/ 1690861 w 5019316"/>
              <a:gd name="connsiteY114" fmla="*/ 2886219 h 3055154"/>
              <a:gd name="connsiteX115" fmla="*/ 1642161 w 5019316"/>
              <a:gd name="connsiteY115" fmla="*/ 2884697 h 3055154"/>
              <a:gd name="connsiteX116" fmla="*/ 1594981 w 5019316"/>
              <a:gd name="connsiteY116" fmla="*/ 2878609 h 3055154"/>
              <a:gd name="connsiteX117" fmla="*/ 1549322 w 5019316"/>
              <a:gd name="connsiteY117" fmla="*/ 2864912 h 3055154"/>
              <a:gd name="connsiteX118" fmla="*/ 1511275 w 5019316"/>
              <a:gd name="connsiteY118" fmla="*/ 2845126 h 3055154"/>
              <a:gd name="connsiteX119" fmla="*/ 1474747 w 5019316"/>
              <a:gd name="connsiteY119" fmla="*/ 2819253 h 3055154"/>
              <a:gd name="connsiteX120" fmla="*/ 1442788 w 5019316"/>
              <a:gd name="connsiteY120" fmla="*/ 2788814 h 3055154"/>
              <a:gd name="connsiteX121" fmla="*/ 1410827 w 5019316"/>
              <a:gd name="connsiteY121" fmla="*/ 2753810 h 3055154"/>
              <a:gd name="connsiteX122" fmla="*/ 1381910 w 5019316"/>
              <a:gd name="connsiteY122" fmla="*/ 2717283 h 3055154"/>
              <a:gd name="connsiteX123" fmla="*/ 1352994 w 5019316"/>
              <a:gd name="connsiteY123" fmla="*/ 2679234 h 3055154"/>
              <a:gd name="connsiteX124" fmla="*/ 1324077 w 5019316"/>
              <a:gd name="connsiteY124" fmla="*/ 2641186 h 3055154"/>
              <a:gd name="connsiteX125" fmla="*/ 1295161 w 5019316"/>
              <a:gd name="connsiteY125" fmla="*/ 2604660 h 3055154"/>
              <a:gd name="connsiteX126" fmla="*/ 1264721 w 5019316"/>
              <a:gd name="connsiteY126" fmla="*/ 2569655 h 3055154"/>
              <a:gd name="connsiteX127" fmla="*/ 1229717 w 5019316"/>
              <a:gd name="connsiteY127" fmla="*/ 2539215 h 3055154"/>
              <a:gd name="connsiteX128" fmla="*/ 1196234 w 5019316"/>
              <a:gd name="connsiteY128" fmla="*/ 2511820 h 3055154"/>
              <a:gd name="connsiteX129" fmla="*/ 1158187 w 5019316"/>
              <a:gd name="connsiteY129" fmla="*/ 2490514 h 3055154"/>
              <a:gd name="connsiteX130" fmla="*/ 1117095 w 5019316"/>
              <a:gd name="connsiteY130" fmla="*/ 2472250 h 3055154"/>
              <a:gd name="connsiteX131" fmla="*/ 1072959 w 5019316"/>
              <a:gd name="connsiteY131" fmla="*/ 2457031 h 3055154"/>
              <a:gd name="connsiteX132" fmla="*/ 1027301 w 5019316"/>
              <a:gd name="connsiteY132" fmla="*/ 2443334 h 3055154"/>
              <a:gd name="connsiteX133" fmla="*/ 981644 w 5019316"/>
              <a:gd name="connsiteY133" fmla="*/ 2431158 h 3055154"/>
              <a:gd name="connsiteX134" fmla="*/ 934464 w 5019316"/>
              <a:gd name="connsiteY134" fmla="*/ 2418982 h 3055154"/>
              <a:gd name="connsiteX135" fmla="*/ 890329 w 5019316"/>
              <a:gd name="connsiteY135" fmla="*/ 2405284 h 3055154"/>
              <a:gd name="connsiteX136" fmla="*/ 846192 w 5019316"/>
              <a:gd name="connsiteY136" fmla="*/ 2390065 h 3055154"/>
              <a:gd name="connsiteX137" fmla="*/ 805101 w 5019316"/>
              <a:gd name="connsiteY137" fmla="*/ 2371801 h 3055154"/>
              <a:gd name="connsiteX138" fmla="*/ 768573 w 5019316"/>
              <a:gd name="connsiteY138" fmla="*/ 2348972 h 3055154"/>
              <a:gd name="connsiteX139" fmla="*/ 735091 w 5019316"/>
              <a:gd name="connsiteY139" fmla="*/ 2321577 h 3055154"/>
              <a:gd name="connsiteX140" fmla="*/ 707698 w 5019316"/>
              <a:gd name="connsiteY140" fmla="*/ 2288096 h 3055154"/>
              <a:gd name="connsiteX141" fmla="*/ 684869 w 5019316"/>
              <a:gd name="connsiteY141" fmla="*/ 2251568 h 3055154"/>
              <a:gd name="connsiteX142" fmla="*/ 666605 w 5019316"/>
              <a:gd name="connsiteY142" fmla="*/ 2210475 h 3055154"/>
              <a:gd name="connsiteX143" fmla="*/ 651386 w 5019316"/>
              <a:gd name="connsiteY143" fmla="*/ 2166339 h 3055154"/>
              <a:gd name="connsiteX144" fmla="*/ 637689 w 5019316"/>
              <a:gd name="connsiteY144" fmla="*/ 2122203 h 3055154"/>
              <a:gd name="connsiteX145" fmla="*/ 625513 w 5019316"/>
              <a:gd name="connsiteY145" fmla="*/ 2075023 h 3055154"/>
              <a:gd name="connsiteX146" fmla="*/ 613337 w 5019316"/>
              <a:gd name="connsiteY146" fmla="*/ 2029365 h 3055154"/>
              <a:gd name="connsiteX147" fmla="*/ 599640 w 5019316"/>
              <a:gd name="connsiteY147" fmla="*/ 1983706 h 3055154"/>
              <a:gd name="connsiteX148" fmla="*/ 584421 w 5019316"/>
              <a:gd name="connsiteY148" fmla="*/ 1939569 h 3055154"/>
              <a:gd name="connsiteX149" fmla="*/ 566157 w 5019316"/>
              <a:gd name="connsiteY149" fmla="*/ 1898476 h 3055154"/>
              <a:gd name="connsiteX150" fmla="*/ 544850 w 5019316"/>
              <a:gd name="connsiteY150" fmla="*/ 1860428 h 3055154"/>
              <a:gd name="connsiteX151" fmla="*/ 517457 w 5019316"/>
              <a:gd name="connsiteY151" fmla="*/ 1826945 h 3055154"/>
              <a:gd name="connsiteX152" fmla="*/ 487017 w 5019316"/>
              <a:gd name="connsiteY152" fmla="*/ 1791940 h 3055154"/>
              <a:gd name="connsiteX153" fmla="*/ 452013 w 5019316"/>
              <a:gd name="connsiteY153" fmla="*/ 1761502 h 3055154"/>
              <a:gd name="connsiteX154" fmla="*/ 413964 w 5019316"/>
              <a:gd name="connsiteY154" fmla="*/ 1732585 h 3055154"/>
              <a:gd name="connsiteX155" fmla="*/ 375916 w 5019316"/>
              <a:gd name="connsiteY155" fmla="*/ 1703669 h 3055154"/>
              <a:gd name="connsiteX156" fmla="*/ 337869 w 5019316"/>
              <a:gd name="connsiteY156" fmla="*/ 1674752 h 3055154"/>
              <a:gd name="connsiteX157" fmla="*/ 301341 w 5019316"/>
              <a:gd name="connsiteY157" fmla="*/ 1645834 h 3055154"/>
              <a:gd name="connsiteX158" fmla="*/ 266337 w 5019316"/>
              <a:gd name="connsiteY158" fmla="*/ 1613874 h 3055154"/>
              <a:gd name="connsiteX159" fmla="*/ 235899 w 5019316"/>
              <a:gd name="connsiteY159" fmla="*/ 1581914 h 3055154"/>
              <a:gd name="connsiteX160" fmla="*/ 210028 w 5019316"/>
              <a:gd name="connsiteY160" fmla="*/ 1545386 h 3055154"/>
              <a:gd name="connsiteX161" fmla="*/ 190243 w 5019316"/>
              <a:gd name="connsiteY161" fmla="*/ 1507338 h 3055154"/>
              <a:gd name="connsiteX162" fmla="*/ 176545 w 5019316"/>
              <a:gd name="connsiteY162" fmla="*/ 1461681 h 3055154"/>
              <a:gd name="connsiteX163" fmla="*/ 170457 w 5019316"/>
              <a:gd name="connsiteY163" fmla="*/ 1414500 h 3055154"/>
              <a:gd name="connsiteX164" fmla="*/ 168934 w 5019316"/>
              <a:gd name="connsiteY164" fmla="*/ 1365796 h 3055154"/>
              <a:gd name="connsiteX165" fmla="*/ 173500 w 5019316"/>
              <a:gd name="connsiteY165" fmla="*/ 1314051 h 3055154"/>
              <a:gd name="connsiteX166" fmla="*/ 179588 w 5019316"/>
              <a:gd name="connsiteY166" fmla="*/ 1262305 h 3055154"/>
              <a:gd name="connsiteX167" fmla="*/ 187198 w 5019316"/>
              <a:gd name="connsiteY167" fmla="*/ 1210558 h 3055154"/>
              <a:gd name="connsiteX168" fmla="*/ 193285 w 5019316"/>
              <a:gd name="connsiteY168" fmla="*/ 1158813 h 3055154"/>
              <a:gd name="connsiteX169" fmla="*/ 196330 w 5019316"/>
              <a:gd name="connsiteY169" fmla="*/ 1107067 h 3055154"/>
              <a:gd name="connsiteX170" fmla="*/ 196330 w 5019316"/>
              <a:gd name="connsiteY170" fmla="*/ 1056842 h 3055154"/>
              <a:gd name="connsiteX171" fmla="*/ 190243 w 5019316"/>
              <a:gd name="connsiteY171" fmla="*/ 1009663 h 3055154"/>
              <a:gd name="connsiteX172" fmla="*/ 178067 w 5019316"/>
              <a:gd name="connsiteY172" fmla="*/ 962482 h 3055154"/>
              <a:gd name="connsiteX173" fmla="*/ 159803 w 5019316"/>
              <a:gd name="connsiteY173" fmla="*/ 918345 h 3055154"/>
              <a:gd name="connsiteX174" fmla="*/ 136974 w 5019316"/>
              <a:gd name="connsiteY174" fmla="*/ 872687 h 3055154"/>
              <a:gd name="connsiteX175" fmla="*/ 111101 w 5019316"/>
              <a:gd name="connsiteY175" fmla="*/ 827030 h 3055154"/>
              <a:gd name="connsiteX176" fmla="*/ 83708 w 5019316"/>
              <a:gd name="connsiteY176" fmla="*/ 781371 h 3055154"/>
              <a:gd name="connsiteX177" fmla="*/ 57835 w 5019316"/>
              <a:gd name="connsiteY177" fmla="*/ 737233 h 3055154"/>
              <a:gd name="connsiteX178" fmla="*/ 35005 w 5019316"/>
              <a:gd name="connsiteY178" fmla="*/ 690054 h 3055154"/>
              <a:gd name="connsiteX179" fmla="*/ 16743 w 5019316"/>
              <a:gd name="connsiteY179" fmla="*/ 644395 h 3055154"/>
              <a:gd name="connsiteX180" fmla="*/ 4567 w 5019316"/>
              <a:gd name="connsiteY180" fmla="*/ 597215 h 3055154"/>
              <a:gd name="connsiteX181" fmla="*/ 0 w 5019316"/>
              <a:gd name="connsiteY181" fmla="*/ 548512 h 3055154"/>
              <a:gd name="connsiteX182" fmla="*/ 4567 w 5019316"/>
              <a:gd name="connsiteY182" fmla="*/ 499811 h 3055154"/>
              <a:gd name="connsiteX183" fmla="*/ 16743 w 5019316"/>
              <a:gd name="connsiteY183" fmla="*/ 452631 h 3055154"/>
              <a:gd name="connsiteX184" fmla="*/ 35005 w 5019316"/>
              <a:gd name="connsiteY184" fmla="*/ 406972 h 3055154"/>
              <a:gd name="connsiteX185" fmla="*/ 57835 w 5019316"/>
              <a:gd name="connsiteY185" fmla="*/ 359793 h 3055154"/>
              <a:gd name="connsiteX186" fmla="*/ 83708 w 5019316"/>
              <a:gd name="connsiteY186" fmla="*/ 315655 h 3055154"/>
              <a:gd name="connsiteX187" fmla="*/ 111101 w 5019316"/>
              <a:gd name="connsiteY187" fmla="*/ 269998 h 3055154"/>
              <a:gd name="connsiteX188" fmla="*/ 136974 w 5019316"/>
              <a:gd name="connsiteY188" fmla="*/ 224339 h 3055154"/>
              <a:gd name="connsiteX189" fmla="*/ 159803 w 5019316"/>
              <a:gd name="connsiteY189" fmla="*/ 178682 h 3055154"/>
              <a:gd name="connsiteX190" fmla="*/ 178067 w 5019316"/>
              <a:gd name="connsiteY190" fmla="*/ 134544 h 3055154"/>
              <a:gd name="connsiteX191" fmla="*/ 190243 w 5019316"/>
              <a:gd name="connsiteY191" fmla="*/ 87363 h 3055154"/>
              <a:gd name="connsiteX192" fmla="*/ 196330 w 5019316"/>
              <a:gd name="connsiteY192" fmla="*/ 40184 h 3055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5019316" h="3055154">
                <a:moveTo>
                  <a:pt x="196330" y="0"/>
                </a:moveTo>
                <a:lnTo>
                  <a:pt x="4822988" y="0"/>
                </a:lnTo>
                <a:lnTo>
                  <a:pt x="4822988" y="40184"/>
                </a:lnTo>
                <a:lnTo>
                  <a:pt x="4829076" y="87363"/>
                </a:lnTo>
                <a:lnTo>
                  <a:pt x="4841250" y="134544"/>
                </a:lnTo>
                <a:lnTo>
                  <a:pt x="4859514" y="178682"/>
                </a:lnTo>
                <a:lnTo>
                  <a:pt x="4883865" y="224339"/>
                </a:lnTo>
                <a:lnTo>
                  <a:pt x="4908215" y="269998"/>
                </a:lnTo>
                <a:lnTo>
                  <a:pt x="4935610" y="315655"/>
                </a:lnTo>
                <a:lnTo>
                  <a:pt x="4961482" y="359793"/>
                </a:lnTo>
                <a:lnTo>
                  <a:pt x="4984312" y="406972"/>
                </a:lnTo>
                <a:lnTo>
                  <a:pt x="5002574" y="452631"/>
                </a:lnTo>
                <a:lnTo>
                  <a:pt x="5014750" y="499811"/>
                </a:lnTo>
                <a:lnTo>
                  <a:pt x="5019316" y="548512"/>
                </a:lnTo>
                <a:lnTo>
                  <a:pt x="5014750" y="597215"/>
                </a:lnTo>
                <a:lnTo>
                  <a:pt x="5002574" y="644395"/>
                </a:lnTo>
                <a:lnTo>
                  <a:pt x="4984312" y="690054"/>
                </a:lnTo>
                <a:lnTo>
                  <a:pt x="4961482" y="737233"/>
                </a:lnTo>
                <a:lnTo>
                  <a:pt x="4935610" y="781371"/>
                </a:lnTo>
                <a:lnTo>
                  <a:pt x="4908215" y="827030"/>
                </a:lnTo>
                <a:lnTo>
                  <a:pt x="4883865" y="872687"/>
                </a:lnTo>
                <a:lnTo>
                  <a:pt x="4859514" y="918345"/>
                </a:lnTo>
                <a:lnTo>
                  <a:pt x="4841250" y="962482"/>
                </a:lnTo>
                <a:lnTo>
                  <a:pt x="4829076" y="1009663"/>
                </a:lnTo>
                <a:lnTo>
                  <a:pt x="4822988" y="1056842"/>
                </a:lnTo>
                <a:lnTo>
                  <a:pt x="4822988" y="1107067"/>
                </a:lnTo>
                <a:lnTo>
                  <a:pt x="4826031" y="1158813"/>
                </a:lnTo>
                <a:lnTo>
                  <a:pt x="4832119" y="1210558"/>
                </a:lnTo>
                <a:lnTo>
                  <a:pt x="4839728" y="1262305"/>
                </a:lnTo>
                <a:lnTo>
                  <a:pt x="4845816" y="1314051"/>
                </a:lnTo>
                <a:lnTo>
                  <a:pt x="4850383" y="1365796"/>
                </a:lnTo>
                <a:lnTo>
                  <a:pt x="4848859" y="1414500"/>
                </a:lnTo>
                <a:lnTo>
                  <a:pt x="4842773" y="1461681"/>
                </a:lnTo>
                <a:lnTo>
                  <a:pt x="4829076" y="1507338"/>
                </a:lnTo>
                <a:lnTo>
                  <a:pt x="4809290" y="1545386"/>
                </a:lnTo>
                <a:lnTo>
                  <a:pt x="4783417" y="1581914"/>
                </a:lnTo>
                <a:lnTo>
                  <a:pt x="4752978" y="1613874"/>
                </a:lnTo>
                <a:lnTo>
                  <a:pt x="4717975" y="1645834"/>
                </a:lnTo>
                <a:lnTo>
                  <a:pt x="4681447" y="1674752"/>
                </a:lnTo>
                <a:lnTo>
                  <a:pt x="4643400" y="1703669"/>
                </a:lnTo>
                <a:lnTo>
                  <a:pt x="4603831" y="1732585"/>
                </a:lnTo>
                <a:lnTo>
                  <a:pt x="4567303" y="1761502"/>
                </a:lnTo>
                <a:lnTo>
                  <a:pt x="4532299" y="1791940"/>
                </a:lnTo>
                <a:lnTo>
                  <a:pt x="4501861" y="1826945"/>
                </a:lnTo>
                <a:lnTo>
                  <a:pt x="4474466" y="1860428"/>
                </a:lnTo>
                <a:lnTo>
                  <a:pt x="4453158" y="1898476"/>
                </a:lnTo>
                <a:lnTo>
                  <a:pt x="4434896" y="1939569"/>
                </a:lnTo>
                <a:lnTo>
                  <a:pt x="4419677" y="1983706"/>
                </a:lnTo>
                <a:lnTo>
                  <a:pt x="4405979" y="2029365"/>
                </a:lnTo>
                <a:lnTo>
                  <a:pt x="4393803" y="2075023"/>
                </a:lnTo>
                <a:lnTo>
                  <a:pt x="4381628" y="2122203"/>
                </a:lnTo>
                <a:lnTo>
                  <a:pt x="4367930" y="2166339"/>
                </a:lnTo>
                <a:lnTo>
                  <a:pt x="4352711" y="2210475"/>
                </a:lnTo>
                <a:lnTo>
                  <a:pt x="4334449" y="2251568"/>
                </a:lnTo>
                <a:lnTo>
                  <a:pt x="4311619" y="2288096"/>
                </a:lnTo>
                <a:lnTo>
                  <a:pt x="4284226" y="2321577"/>
                </a:lnTo>
                <a:lnTo>
                  <a:pt x="4250743" y="2348972"/>
                </a:lnTo>
                <a:lnTo>
                  <a:pt x="4214216" y="2371801"/>
                </a:lnTo>
                <a:lnTo>
                  <a:pt x="4173123" y="2390065"/>
                </a:lnTo>
                <a:lnTo>
                  <a:pt x="4128988" y="2405284"/>
                </a:lnTo>
                <a:lnTo>
                  <a:pt x="4084853" y="2418982"/>
                </a:lnTo>
                <a:lnTo>
                  <a:pt x="4037672" y="2431158"/>
                </a:lnTo>
                <a:lnTo>
                  <a:pt x="3992014" y="2443334"/>
                </a:lnTo>
                <a:lnTo>
                  <a:pt x="3946357" y="2457031"/>
                </a:lnTo>
                <a:lnTo>
                  <a:pt x="3902222" y="2472250"/>
                </a:lnTo>
                <a:lnTo>
                  <a:pt x="3861129" y="2490514"/>
                </a:lnTo>
                <a:lnTo>
                  <a:pt x="3823082" y="2511820"/>
                </a:lnTo>
                <a:lnTo>
                  <a:pt x="3789599" y="2539215"/>
                </a:lnTo>
                <a:lnTo>
                  <a:pt x="3754595" y="2569655"/>
                </a:lnTo>
                <a:lnTo>
                  <a:pt x="3724155" y="2604660"/>
                </a:lnTo>
                <a:lnTo>
                  <a:pt x="3695239" y="2641186"/>
                </a:lnTo>
                <a:lnTo>
                  <a:pt x="3666323" y="2679234"/>
                </a:lnTo>
                <a:lnTo>
                  <a:pt x="3637406" y="2717283"/>
                </a:lnTo>
                <a:lnTo>
                  <a:pt x="3608490" y="2753810"/>
                </a:lnTo>
                <a:lnTo>
                  <a:pt x="3576529" y="2788814"/>
                </a:lnTo>
                <a:lnTo>
                  <a:pt x="3544567" y="2819253"/>
                </a:lnTo>
                <a:lnTo>
                  <a:pt x="3508043" y="2845126"/>
                </a:lnTo>
                <a:lnTo>
                  <a:pt x="3469994" y="2864912"/>
                </a:lnTo>
                <a:lnTo>
                  <a:pt x="3424336" y="2878609"/>
                </a:lnTo>
                <a:lnTo>
                  <a:pt x="3377155" y="2884697"/>
                </a:lnTo>
                <a:lnTo>
                  <a:pt x="3328455" y="2886219"/>
                </a:lnTo>
                <a:lnTo>
                  <a:pt x="3276709" y="2881652"/>
                </a:lnTo>
                <a:lnTo>
                  <a:pt x="3224964" y="2875566"/>
                </a:lnTo>
                <a:lnTo>
                  <a:pt x="3173217" y="2867955"/>
                </a:lnTo>
                <a:lnTo>
                  <a:pt x="3121473" y="2861868"/>
                </a:lnTo>
                <a:lnTo>
                  <a:pt x="3069726" y="2858824"/>
                </a:lnTo>
                <a:lnTo>
                  <a:pt x="3019503" y="2858824"/>
                </a:lnTo>
                <a:lnTo>
                  <a:pt x="2972324" y="2864912"/>
                </a:lnTo>
                <a:lnTo>
                  <a:pt x="2923623" y="2877088"/>
                </a:lnTo>
                <a:lnTo>
                  <a:pt x="2879486" y="2895350"/>
                </a:lnTo>
                <a:lnTo>
                  <a:pt x="2833829" y="2919702"/>
                </a:lnTo>
                <a:lnTo>
                  <a:pt x="2788172" y="2944054"/>
                </a:lnTo>
                <a:lnTo>
                  <a:pt x="2742513" y="2971447"/>
                </a:lnTo>
                <a:lnTo>
                  <a:pt x="2698376" y="2997321"/>
                </a:lnTo>
                <a:lnTo>
                  <a:pt x="2651198" y="3020150"/>
                </a:lnTo>
                <a:lnTo>
                  <a:pt x="2605539" y="3038414"/>
                </a:lnTo>
                <a:lnTo>
                  <a:pt x="2558359" y="3050590"/>
                </a:lnTo>
                <a:lnTo>
                  <a:pt x="2509659" y="3055154"/>
                </a:lnTo>
                <a:lnTo>
                  <a:pt x="2460957" y="3050590"/>
                </a:lnTo>
                <a:lnTo>
                  <a:pt x="2413777" y="3038414"/>
                </a:lnTo>
                <a:lnTo>
                  <a:pt x="2368120" y="3020150"/>
                </a:lnTo>
                <a:lnTo>
                  <a:pt x="2320940" y="2997321"/>
                </a:lnTo>
                <a:lnTo>
                  <a:pt x="2276803" y="2971447"/>
                </a:lnTo>
                <a:lnTo>
                  <a:pt x="2231146" y="2944054"/>
                </a:lnTo>
                <a:lnTo>
                  <a:pt x="2185488" y="2919702"/>
                </a:lnTo>
                <a:lnTo>
                  <a:pt x="2139831" y="2895350"/>
                </a:lnTo>
                <a:lnTo>
                  <a:pt x="2094174" y="2877088"/>
                </a:lnTo>
                <a:lnTo>
                  <a:pt x="2046994" y="2864912"/>
                </a:lnTo>
                <a:lnTo>
                  <a:pt x="1999813" y="2858824"/>
                </a:lnTo>
                <a:lnTo>
                  <a:pt x="1949589" y="2858824"/>
                </a:lnTo>
                <a:lnTo>
                  <a:pt x="1897844" y="2861868"/>
                </a:lnTo>
                <a:lnTo>
                  <a:pt x="1846099" y="2867955"/>
                </a:lnTo>
                <a:lnTo>
                  <a:pt x="1794352" y="2875566"/>
                </a:lnTo>
                <a:lnTo>
                  <a:pt x="1742606" y="2881652"/>
                </a:lnTo>
                <a:lnTo>
                  <a:pt x="1690861" y="2886219"/>
                </a:lnTo>
                <a:lnTo>
                  <a:pt x="1642161" y="2884697"/>
                </a:lnTo>
                <a:lnTo>
                  <a:pt x="1594981" y="2878609"/>
                </a:lnTo>
                <a:lnTo>
                  <a:pt x="1549322" y="2864912"/>
                </a:lnTo>
                <a:lnTo>
                  <a:pt x="1511275" y="2845126"/>
                </a:lnTo>
                <a:lnTo>
                  <a:pt x="1474747" y="2819253"/>
                </a:lnTo>
                <a:lnTo>
                  <a:pt x="1442788" y="2788814"/>
                </a:lnTo>
                <a:lnTo>
                  <a:pt x="1410827" y="2753810"/>
                </a:lnTo>
                <a:lnTo>
                  <a:pt x="1381910" y="2717283"/>
                </a:lnTo>
                <a:lnTo>
                  <a:pt x="1352994" y="2679234"/>
                </a:lnTo>
                <a:lnTo>
                  <a:pt x="1324077" y="2641186"/>
                </a:lnTo>
                <a:lnTo>
                  <a:pt x="1295161" y="2604660"/>
                </a:lnTo>
                <a:lnTo>
                  <a:pt x="1264721" y="2569655"/>
                </a:lnTo>
                <a:lnTo>
                  <a:pt x="1229717" y="2539215"/>
                </a:lnTo>
                <a:lnTo>
                  <a:pt x="1196234" y="2511820"/>
                </a:lnTo>
                <a:lnTo>
                  <a:pt x="1158187" y="2490514"/>
                </a:lnTo>
                <a:lnTo>
                  <a:pt x="1117095" y="2472250"/>
                </a:lnTo>
                <a:lnTo>
                  <a:pt x="1072959" y="2457031"/>
                </a:lnTo>
                <a:lnTo>
                  <a:pt x="1027301" y="2443334"/>
                </a:lnTo>
                <a:lnTo>
                  <a:pt x="981644" y="2431158"/>
                </a:lnTo>
                <a:lnTo>
                  <a:pt x="934464" y="2418982"/>
                </a:lnTo>
                <a:lnTo>
                  <a:pt x="890329" y="2405284"/>
                </a:lnTo>
                <a:lnTo>
                  <a:pt x="846192" y="2390065"/>
                </a:lnTo>
                <a:lnTo>
                  <a:pt x="805101" y="2371801"/>
                </a:lnTo>
                <a:lnTo>
                  <a:pt x="768573" y="2348972"/>
                </a:lnTo>
                <a:lnTo>
                  <a:pt x="735091" y="2321577"/>
                </a:lnTo>
                <a:lnTo>
                  <a:pt x="707698" y="2288096"/>
                </a:lnTo>
                <a:lnTo>
                  <a:pt x="684869" y="2251568"/>
                </a:lnTo>
                <a:lnTo>
                  <a:pt x="666605" y="2210475"/>
                </a:lnTo>
                <a:lnTo>
                  <a:pt x="651386" y="2166339"/>
                </a:lnTo>
                <a:lnTo>
                  <a:pt x="637689" y="2122203"/>
                </a:lnTo>
                <a:lnTo>
                  <a:pt x="625513" y="2075023"/>
                </a:lnTo>
                <a:lnTo>
                  <a:pt x="613337" y="2029365"/>
                </a:lnTo>
                <a:lnTo>
                  <a:pt x="599640" y="1983706"/>
                </a:lnTo>
                <a:lnTo>
                  <a:pt x="584421" y="1939569"/>
                </a:lnTo>
                <a:lnTo>
                  <a:pt x="566157" y="1898476"/>
                </a:lnTo>
                <a:lnTo>
                  <a:pt x="544850" y="1860428"/>
                </a:lnTo>
                <a:lnTo>
                  <a:pt x="517457" y="1826945"/>
                </a:lnTo>
                <a:lnTo>
                  <a:pt x="487017" y="1791940"/>
                </a:lnTo>
                <a:lnTo>
                  <a:pt x="452013" y="1761502"/>
                </a:lnTo>
                <a:lnTo>
                  <a:pt x="413964" y="1732585"/>
                </a:lnTo>
                <a:lnTo>
                  <a:pt x="375916" y="1703669"/>
                </a:lnTo>
                <a:lnTo>
                  <a:pt x="337869" y="1674752"/>
                </a:lnTo>
                <a:lnTo>
                  <a:pt x="301341" y="1645834"/>
                </a:lnTo>
                <a:lnTo>
                  <a:pt x="266337" y="1613874"/>
                </a:lnTo>
                <a:lnTo>
                  <a:pt x="235899" y="1581914"/>
                </a:lnTo>
                <a:lnTo>
                  <a:pt x="210028" y="1545386"/>
                </a:lnTo>
                <a:lnTo>
                  <a:pt x="190243" y="1507338"/>
                </a:lnTo>
                <a:lnTo>
                  <a:pt x="176545" y="1461681"/>
                </a:lnTo>
                <a:lnTo>
                  <a:pt x="170457" y="1414500"/>
                </a:lnTo>
                <a:lnTo>
                  <a:pt x="168934" y="1365796"/>
                </a:lnTo>
                <a:lnTo>
                  <a:pt x="173500" y="1314051"/>
                </a:lnTo>
                <a:lnTo>
                  <a:pt x="179588" y="1262305"/>
                </a:lnTo>
                <a:lnTo>
                  <a:pt x="187198" y="1210558"/>
                </a:lnTo>
                <a:lnTo>
                  <a:pt x="193285" y="1158813"/>
                </a:lnTo>
                <a:lnTo>
                  <a:pt x="196330" y="1107067"/>
                </a:lnTo>
                <a:lnTo>
                  <a:pt x="196330" y="1056842"/>
                </a:lnTo>
                <a:lnTo>
                  <a:pt x="190243" y="1009663"/>
                </a:lnTo>
                <a:lnTo>
                  <a:pt x="178067" y="962482"/>
                </a:lnTo>
                <a:lnTo>
                  <a:pt x="159803" y="918345"/>
                </a:lnTo>
                <a:lnTo>
                  <a:pt x="136974" y="872687"/>
                </a:lnTo>
                <a:lnTo>
                  <a:pt x="111101" y="827030"/>
                </a:lnTo>
                <a:lnTo>
                  <a:pt x="83708" y="781371"/>
                </a:lnTo>
                <a:lnTo>
                  <a:pt x="57835" y="737233"/>
                </a:lnTo>
                <a:lnTo>
                  <a:pt x="35005" y="690054"/>
                </a:lnTo>
                <a:lnTo>
                  <a:pt x="16743" y="644395"/>
                </a:lnTo>
                <a:lnTo>
                  <a:pt x="4567" y="597215"/>
                </a:lnTo>
                <a:lnTo>
                  <a:pt x="0" y="548512"/>
                </a:lnTo>
                <a:lnTo>
                  <a:pt x="4567" y="499811"/>
                </a:lnTo>
                <a:lnTo>
                  <a:pt x="16743" y="452631"/>
                </a:lnTo>
                <a:lnTo>
                  <a:pt x="35005" y="406972"/>
                </a:lnTo>
                <a:lnTo>
                  <a:pt x="57835" y="359793"/>
                </a:lnTo>
                <a:lnTo>
                  <a:pt x="83708" y="315655"/>
                </a:lnTo>
                <a:lnTo>
                  <a:pt x="111101" y="269998"/>
                </a:lnTo>
                <a:lnTo>
                  <a:pt x="136974" y="224339"/>
                </a:lnTo>
                <a:lnTo>
                  <a:pt x="159803" y="178682"/>
                </a:lnTo>
                <a:lnTo>
                  <a:pt x="178067" y="134544"/>
                </a:lnTo>
                <a:lnTo>
                  <a:pt x="190243" y="87363"/>
                </a:lnTo>
                <a:lnTo>
                  <a:pt x="196330" y="40184"/>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4" name="Image 3">
            <a:extLst>
              <a:ext uri="{FF2B5EF4-FFF2-40B4-BE49-F238E27FC236}">
                <a16:creationId xmlns:a16="http://schemas.microsoft.com/office/drawing/2014/main" id="{E800C8DE-DCC0-05BE-017E-EF9578F8665A}"/>
              </a:ext>
            </a:extLst>
          </p:cNvPr>
          <p:cNvPicPr>
            <a:picLocks noChangeAspect="1"/>
          </p:cNvPicPr>
          <p:nvPr/>
        </p:nvPicPr>
        <p:blipFill>
          <a:blip r:embed="rId4" cstate="email">
            <a:extLst>
              <a:ext uri="{28A0092B-C50C-407E-A947-70E740481C1C}">
                <a14:useLocalDpi xmlns:a14="http://schemas.microsoft.com/office/drawing/2010/main"/>
              </a:ext>
            </a:extLst>
          </a:blip>
          <a:srcRect t="8462" r="1" b="17772"/>
          <a:stretch>
            <a:fillRect/>
          </a:stretch>
        </p:blipFill>
        <p:spPr>
          <a:xfrm>
            <a:off x="4650174" y="168086"/>
            <a:ext cx="2128330" cy="2093333"/>
          </a:xfrm>
          <a:prstGeom prst="rect">
            <a:avLst/>
          </a:prstGeom>
        </p:spPr>
      </p:pic>
      <p:sp>
        <p:nvSpPr>
          <p:cNvPr id="34" name="Freeform: Shape 33">
            <a:extLst>
              <a:ext uri="{FF2B5EF4-FFF2-40B4-BE49-F238E27FC236}">
                <a16:creationId xmlns:a16="http://schemas.microsoft.com/office/drawing/2014/main" id="{B6922953-020C-4A91-B326-3EC0C073BD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6465" y="1433268"/>
            <a:ext cx="4335537" cy="5424732"/>
          </a:xfrm>
          <a:custGeom>
            <a:avLst/>
            <a:gdLst>
              <a:gd name="connsiteX0" fmla="*/ 2948563 w 4335537"/>
              <a:gd name="connsiteY0" fmla="*/ 0 h 5424732"/>
              <a:gd name="connsiteX1" fmla="*/ 3005780 w 4335537"/>
              <a:gd name="connsiteY1" fmla="*/ 5363 h 5424732"/>
              <a:gd name="connsiteX2" fmla="*/ 3061211 w 4335537"/>
              <a:gd name="connsiteY2" fmla="*/ 19669 h 5424732"/>
              <a:gd name="connsiteX3" fmla="*/ 3114855 w 4335537"/>
              <a:gd name="connsiteY3" fmla="*/ 41127 h 5424732"/>
              <a:gd name="connsiteX4" fmla="*/ 3170284 w 4335537"/>
              <a:gd name="connsiteY4" fmla="*/ 67948 h 5424732"/>
              <a:gd name="connsiteX5" fmla="*/ 3222140 w 4335537"/>
              <a:gd name="connsiteY5" fmla="*/ 98346 h 5424732"/>
              <a:gd name="connsiteX6" fmla="*/ 3275784 w 4335537"/>
              <a:gd name="connsiteY6" fmla="*/ 130533 h 5424732"/>
              <a:gd name="connsiteX7" fmla="*/ 3329425 w 4335537"/>
              <a:gd name="connsiteY7" fmla="*/ 159141 h 5424732"/>
              <a:gd name="connsiteX8" fmla="*/ 3383067 w 4335537"/>
              <a:gd name="connsiteY8" fmla="*/ 187752 h 5424732"/>
              <a:gd name="connsiteX9" fmla="*/ 3434923 w 4335537"/>
              <a:gd name="connsiteY9" fmla="*/ 209208 h 5424732"/>
              <a:gd name="connsiteX10" fmla="*/ 3492142 w 4335537"/>
              <a:gd name="connsiteY10" fmla="*/ 223514 h 5424732"/>
              <a:gd name="connsiteX11" fmla="*/ 3547571 w 4335537"/>
              <a:gd name="connsiteY11" fmla="*/ 230666 h 5424732"/>
              <a:gd name="connsiteX12" fmla="*/ 3606578 w 4335537"/>
              <a:gd name="connsiteY12" fmla="*/ 230666 h 5424732"/>
              <a:gd name="connsiteX13" fmla="*/ 3667374 w 4335537"/>
              <a:gd name="connsiteY13" fmla="*/ 227091 h 5424732"/>
              <a:gd name="connsiteX14" fmla="*/ 3728169 w 4335537"/>
              <a:gd name="connsiteY14" fmla="*/ 219938 h 5424732"/>
              <a:gd name="connsiteX15" fmla="*/ 3788965 w 4335537"/>
              <a:gd name="connsiteY15" fmla="*/ 210998 h 5424732"/>
              <a:gd name="connsiteX16" fmla="*/ 3849759 w 4335537"/>
              <a:gd name="connsiteY16" fmla="*/ 203845 h 5424732"/>
              <a:gd name="connsiteX17" fmla="*/ 3910555 w 4335537"/>
              <a:gd name="connsiteY17" fmla="*/ 198480 h 5424732"/>
              <a:gd name="connsiteX18" fmla="*/ 3967772 w 4335537"/>
              <a:gd name="connsiteY18" fmla="*/ 200268 h 5424732"/>
              <a:gd name="connsiteX19" fmla="*/ 4023204 w 4335537"/>
              <a:gd name="connsiteY19" fmla="*/ 207421 h 5424732"/>
              <a:gd name="connsiteX20" fmla="*/ 4076847 w 4335537"/>
              <a:gd name="connsiteY20" fmla="*/ 223514 h 5424732"/>
              <a:gd name="connsiteX21" fmla="*/ 4121551 w 4335537"/>
              <a:gd name="connsiteY21" fmla="*/ 246759 h 5424732"/>
              <a:gd name="connsiteX22" fmla="*/ 4164463 w 4335537"/>
              <a:gd name="connsiteY22" fmla="*/ 277158 h 5424732"/>
              <a:gd name="connsiteX23" fmla="*/ 4202013 w 4335537"/>
              <a:gd name="connsiteY23" fmla="*/ 312919 h 5424732"/>
              <a:gd name="connsiteX24" fmla="*/ 4239564 w 4335537"/>
              <a:gd name="connsiteY24" fmla="*/ 354046 h 5424732"/>
              <a:gd name="connsiteX25" fmla="*/ 4273537 w 4335537"/>
              <a:gd name="connsiteY25" fmla="*/ 396960 h 5424732"/>
              <a:gd name="connsiteX26" fmla="*/ 4307511 w 4335537"/>
              <a:gd name="connsiteY26" fmla="*/ 441664 h 5424732"/>
              <a:gd name="connsiteX27" fmla="*/ 4335537 w 4335537"/>
              <a:gd name="connsiteY27" fmla="*/ 478541 h 5424732"/>
              <a:gd name="connsiteX28" fmla="*/ 4335537 w 4335537"/>
              <a:gd name="connsiteY28" fmla="*/ 5411497 h 5424732"/>
              <a:gd name="connsiteX29" fmla="*/ 4325479 w 4335537"/>
              <a:gd name="connsiteY29" fmla="*/ 5424732 h 5424732"/>
              <a:gd name="connsiteX30" fmla="*/ 1571645 w 4335537"/>
              <a:gd name="connsiteY30" fmla="*/ 5424732 h 5424732"/>
              <a:gd name="connsiteX31" fmla="*/ 1555640 w 4335537"/>
              <a:gd name="connsiteY31" fmla="*/ 5403672 h 5424732"/>
              <a:gd name="connsiteX32" fmla="*/ 1521666 w 4335537"/>
              <a:gd name="connsiteY32" fmla="*/ 5360758 h 5424732"/>
              <a:gd name="connsiteX33" fmla="*/ 1485903 w 4335537"/>
              <a:gd name="connsiteY33" fmla="*/ 5319632 h 5424732"/>
              <a:gd name="connsiteX34" fmla="*/ 1444777 w 4335537"/>
              <a:gd name="connsiteY34" fmla="*/ 5283868 h 5424732"/>
              <a:gd name="connsiteX35" fmla="*/ 1405439 w 4335537"/>
              <a:gd name="connsiteY35" fmla="*/ 5251682 h 5424732"/>
              <a:gd name="connsiteX36" fmla="*/ 1360737 w 4335537"/>
              <a:gd name="connsiteY36" fmla="*/ 5226651 h 5424732"/>
              <a:gd name="connsiteX37" fmla="*/ 1312459 w 4335537"/>
              <a:gd name="connsiteY37" fmla="*/ 5205192 h 5424732"/>
              <a:gd name="connsiteX38" fmla="*/ 1260605 w 4335537"/>
              <a:gd name="connsiteY38" fmla="*/ 5187312 h 5424732"/>
              <a:gd name="connsiteX39" fmla="*/ 1206961 w 4335537"/>
              <a:gd name="connsiteY39" fmla="*/ 5171219 h 5424732"/>
              <a:gd name="connsiteX40" fmla="*/ 1153319 w 4335537"/>
              <a:gd name="connsiteY40" fmla="*/ 5156913 h 5424732"/>
              <a:gd name="connsiteX41" fmla="*/ 1097888 w 4335537"/>
              <a:gd name="connsiteY41" fmla="*/ 5142608 h 5424732"/>
              <a:gd name="connsiteX42" fmla="*/ 1046034 w 4335537"/>
              <a:gd name="connsiteY42" fmla="*/ 5126515 h 5424732"/>
              <a:gd name="connsiteX43" fmla="*/ 994178 w 4335537"/>
              <a:gd name="connsiteY43" fmla="*/ 5108634 h 5424732"/>
              <a:gd name="connsiteX44" fmla="*/ 945901 w 4335537"/>
              <a:gd name="connsiteY44" fmla="*/ 5087176 h 5424732"/>
              <a:gd name="connsiteX45" fmla="*/ 902986 w 4335537"/>
              <a:gd name="connsiteY45" fmla="*/ 5060355 h 5424732"/>
              <a:gd name="connsiteX46" fmla="*/ 863647 w 4335537"/>
              <a:gd name="connsiteY46" fmla="*/ 5028169 h 5424732"/>
              <a:gd name="connsiteX47" fmla="*/ 831463 w 4335537"/>
              <a:gd name="connsiteY47" fmla="*/ 4988832 h 5424732"/>
              <a:gd name="connsiteX48" fmla="*/ 804643 w 4335537"/>
              <a:gd name="connsiteY48" fmla="*/ 4945915 h 5424732"/>
              <a:gd name="connsiteX49" fmla="*/ 783185 w 4335537"/>
              <a:gd name="connsiteY49" fmla="*/ 4897636 h 5424732"/>
              <a:gd name="connsiteX50" fmla="*/ 765304 w 4335537"/>
              <a:gd name="connsiteY50" fmla="*/ 4845782 h 5424732"/>
              <a:gd name="connsiteX51" fmla="*/ 749211 w 4335537"/>
              <a:gd name="connsiteY51" fmla="*/ 4793927 h 5424732"/>
              <a:gd name="connsiteX52" fmla="*/ 734906 w 4335537"/>
              <a:gd name="connsiteY52" fmla="*/ 4738495 h 5424732"/>
              <a:gd name="connsiteX53" fmla="*/ 720601 w 4335537"/>
              <a:gd name="connsiteY53" fmla="*/ 4684853 h 5424732"/>
              <a:gd name="connsiteX54" fmla="*/ 704508 w 4335537"/>
              <a:gd name="connsiteY54" fmla="*/ 4631208 h 5424732"/>
              <a:gd name="connsiteX55" fmla="*/ 686627 w 4335537"/>
              <a:gd name="connsiteY55" fmla="*/ 4579352 h 5424732"/>
              <a:gd name="connsiteX56" fmla="*/ 665170 w 4335537"/>
              <a:gd name="connsiteY56" fmla="*/ 4531073 h 5424732"/>
              <a:gd name="connsiteX57" fmla="*/ 640137 w 4335537"/>
              <a:gd name="connsiteY57" fmla="*/ 4486371 h 5424732"/>
              <a:gd name="connsiteX58" fmla="*/ 607953 w 4335537"/>
              <a:gd name="connsiteY58" fmla="*/ 4447032 h 5424732"/>
              <a:gd name="connsiteX59" fmla="*/ 572190 w 4335537"/>
              <a:gd name="connsiteY59" fmla="*/ 4405905 h 5424732"/>
              <a:gd name="connsiteX60" fmla="*/ 531064 w 4335537"/>
              <a:gd name="connsiteY60" fmla="*/ 4370144 h 5424732"/>
              <a:gd name="connsiteX61" fmla="*/ 486360 w 4335537"/>
              <a:gd name="connsiteY61" fmla="*/ 4336170 h 5424732"/>
              <a:gd name="connsiteX62" fmla="*/ 441659 w 4335537"/>
              <a:gd name="connsiteY62" fmla="*/ 4302196 h 5424732"/>
              <a:gd name="connsiteX63" fmla="*/ 396958 w 4335537"/>
              <a:gd name="connsiteY63" fmla="*/ 4268222 h 5424732"/>
              <a:gd name="connsiteX64" fmla="*/ 354042 w 4335537"/>
              <a:gd name="connsiteY64" fmla="*/ 4234246 h 5424732"/>
              <a:gd name="connsiteX65" fmla="*/ 312916 w 4335537"/>
              <a:gd name="connsiteY65" fmla="*/ 4196697 h 5424732"/>
              <a:gd name="connsiteX66" fmla="*/ 277155 w 4335537"/>
              <a:gd name="connsiteY66" fmla="*/ 4159148 h 5424732"/>
              <a:gd name="connsiteX67" fmla="*/ 246759 w 4335537"/>
              <a:gd name="connsiteY67" fmla="*/ 4116232 h 5424732"/>
              <a:gd name="connsiteX68" fmla="*/ 223513 w 4335537"/>
              <a:gd name="connsiteY68" fmla="*/ 4071530 h 5424732"/>
              <a:gd name="connsiteX69" fmla="*/ 207420 w 4335537"/>
              <a:gd name="connsiteY69" fmla="*/ 4017888 h 5424732"/>
              <a:gd name="connsiteX70" fmla="*/ 200268 w 4335537"/>
              <a:gd name="connsiteY70" fmla="*/ 3962456 h 5424732"/>
              <a:gd name="connsiteX71" fmla="*/ 198478 w 4335537"/>
              <a:gd name="connsiteY71" fmla="*/ 3905234 h 5424732"/>
              <a:gd name="connsiteX72" fmla="*/ 203843 w 4335537"/>
              <a:gd name="connsiteY72" fmla="*/ 3844439 h 5424732"/>
              <a:gd name="connsiteX73" fmla="*/ 210996 w 4335537"/>
              <a:gd name="connsiteY73" fmla="*/ 3783644 h 5424732"/>
              <a:gd name="connsiteX74" fmla="*/ 219936 w 4335537"/>
              <a:gd name="connsiteY74" fmla="*/ 3722847 h 5424732"/>
              <a:gd name="connsiteX75" fmla="*/ 227088 w 4335537"/>
              <a:gd name="connsiteY75" fmla="*/ 3662052 h 5424732"/>
              <a:gd name="connsiteX76" fmla="*/ 230666 w 4335537"/>
              <a:gd name="connsiteY76" fmla="*/ 3601257 h 5424732"/>
              <a:gd name="connsiteX77" fmla="*/ 230666 w 4335537"/>
              <a:gd name="connsiteY77" fmla="*/ 3542248 h 5424732"/>
              <a:gd name="connsiteX78" fmla="*/ 223513 w 4335537"/>
              <a:gd name="connsiteY78" fmla="*/ 3486818 h 5424732"/>
              <a:gd name="connsiteX79" fmla="*/ 209208 w 4335537"/>
              <a:gd name="connsiteY79" fmla="*/ 3431386 h 5424732"/>
              <a:gd name="connsiteX80" fmla="*/ 187750 w 4335537"/>
              <a:gd name="connsiteY80" fmla="*/ 3379529 h 5424732"/>
              <a:gd name="connsiteX81" fmla="*/ 160929 w 4335537"/>
              <a:gd name="connsiteY81" fmla="*/ 3325887 h 5424732"/>
              <a:gd name="connsiteX82" fmla="*/ 130531 w 4335537"/>
              <a:gd name="connsiteY82" fmla="*/ 3272245 h 5424732"/>
              <a:gd name="connsiteX83" fmla="*/ 98347 w 4335537"/>
              <a:gd name="connsiteY83" fmla="*/ 3218601 h 5424732"/>
              <a:gd name="connsiteX84" fmla="*/ 67949 w 4335537"/>
              <a:gd name="connsiteY84" fmla="*/ 3166744 h 5424732"/>
              <a:gd name="connsiteX85" fmla="*/ 41126 w 4335537"/>
              <a:gd name="connsiteY85" fmla="*/ 3111314 h 5424732"/>
              <a:gd name="connsiteX86" fmla="*/ 19670 w 4335537"/>
              <a:gd name="connsiteY86" fmla="*/ 3057670 h 5424732"/>
              <a:gd name="connsiteX87" fmla="*/ 5365 w 4335537"/>
              <a:gd name="connsiteY87" fmla="*/ 3002238 h 5424732"/>
              <a:gd name="connsiteX88" fmla="*/ 0 w 4335537"/>
              <a:gd name="connsiteY88" fmla="*/ 2945018 h 5424732"/>
              <a:gd name="connsiteX89" fmla="*/ 5365 w 4335537"/>
              <a:gd name="connsiteY89" fmla="*/ 2887800 h 5424732"/>
              <a:gd name="connsiteX90" fmla="*/ 19670 w 4335537"/>
              <a:gd name="connsiteY90" fmla="*/ 2832369 h 5424732"/>
              <a:gd name="connsiteX91" fmla="*/ 41126 w 4335537"/>
              <a:gd name="connsiteY91" fmla="*/ 2778724 h 5424732"/>
              <a:gd name="connsiteX92" fmla="*/ 67949 w 4335537"/>
              <a:gd name="connsiteY92" fmla="*/ 2723294 h 5424732"/>
              <a:gd name="connsiteX93" fmla="*/ 98347 w 4335537"/>
              <a:gd name="connsiteY93" fmla="*/ 2671438 h 5424732"/>
              <a:gd name="connsiteX94" fmla="*/ 130531 w 4335537"/>
              <a:gd name="connsiteY94" fmla="*/ 2617795 h 5424732"/>
              <a:gd name="connsiteX95" fmla="*/ 160929 w 4335537"/>
              <a:gd name="connsiteY95" fmla="*/ 2564151 h 5424732"/>
              <a:gd name="connsiteX96" fmla="*/ 187750 w 4335537"/>
              <a:gd name="connsiteY96" fmla="*/ 2510509 h 5424732"/>
              <a:gd name="connsiteX97" fmla="*/ 209208 w 4335537"/>
              <a:gd name="connsiteY97" fmla="*/ 2458652 h 5424732"/>
              <a:gd name="connsiteX98" fmla="*/ 223513 w 4335537"/>
              <a:gd name="connsiteY98" fmla="*/ 2403220 h 5424732"/>
              <a:gd name="connsiteX99" fmla="*/ 230666 w 4335537"/>
              <a:gd name="connsiteY99" fmla="*/ 2347790 h 5424732"/>
              <a:gd name="connsiteX100" fmla="*/ 230666 w 4335537"/>
              <a:gd name="connsiteY100" fmla="*/ 2288783 h 5424732"/>
              <a:gd name="connsiteX101" fmla="*/ 227088 w 4335537"/>
              <a:gd name="connsiteY101" fmla="*/ 2227986 h 5424732"/>
              <a:gd name="connsiteX102" fmla="*/ 219936 w 4335537"/>
              <a:gd name="connsiteY102" fmla="*/ 2167191 h 5424732"/>
              <a:gd name="connsiteX103" fmla="*/ 210996 w 4335537"/>
              <a:gd name="connsiteY103" fmla="*/ 2106394 h 5424732"/>
              <a:gd name="connsiteX104" fmla="*/ 203843 w 4335537"/>
              <a:gd name="connsiteY104" fmla="*/ 2045599 h 5424732"/>
              <a:gd name="connsiteX105" fmla="*/ 198478 w 4335537"/>
              <a:gd name="connsiteY105" fmla="*/ 1984804 h 5424732"/>
              <a:gd name="connsiteX106" fmla="*/ 200268 w 4335537"/>
              <a:gd name="connsiteY106" fmla="*/ 1927585 h 5424732"/>
              <a:gd name="connsiteX107" fmla="*/ 207420 w 4335537"/>
              <a:gd name="connsiteY107" fmla="*/ 1872153 h 5424732"/>
              <a:gd name="connsiteX108" fmla="*/ 223513 w 4335537"/>
              <a:gd name="connsiteY108" fmla="*/ 1818508 h 5424732"/>
              <a:gd name="connsiteX109" fmla="*/ 246759 w 4335537"/>
              <a:gd name="connsiteY109" fmla="*/ 1773807 h 5424732"/>
              <a:gd name="connsiteX110" fmla="*/ 277155 w 4335537"/>
              <a:gd name="connsiteY110" fmla="*/ 1730892 h 5424732"/>
              <a:gd name="connsiteX111" fmla="*/ 312916 w 4335537"/>
              <a:gd name="connsiteY111" fmla="*/ 1693341 h 5424732"/>
              <a:gd name="connsiteX112" fmla="*/ 354042 w 4335537"/>
              <a:gd name="connsiteY112" fmla="*/ 1655792 h 5424732"/>
              <a:gd name="connsiteX113" fmla="*/ 396958 w 4335537"/>
              <a:gd name="connsiteY113" fmla="*/ 1621816 h 5424732"/>
              <a:gd name="connsiteX114" fmla="*/ 441659 w 4335537"/>
              <a:gd name="connsiteY114" fmla="*/ 1587842 h 5424732"/>
              <a:gd name="connsiteX115" fmla="*/ 486360 w 4335537"/>
              <a:gd name="connsiteY115" fmla="*/ 1553868 h 5424732"/>
              <a:gd name="connsiteX116" fmla="*/ 531064 w 4335537"/>
              <a:gd name="connsiteY116" fmla="*/ 1519895 h 5424732"/>
              <a:gd name="connsiteX117" fmla="*/ 572190 w 4335537"/>
              <a:gd name="connsiteY117" fmla="*/ 1484133 h 5424732"/>
              <a:gd name="connsiteX118" fmla="*/ 607953 w 4335537"/>
              <a:gd name="connsiteY118" fmla="*/ 1443007 h 5424732"/>
              <a:gd name="connsiteX119" fmla="*/ 640137 w 4335537"/>
              <a:gd name="connsiteY119" fmla="*/ 1403668 h 5424732"/>
              <a:gd name="connsiteX120" fmla="*/ 665170 w 4335537"/>
              <a:gd name="connsiteY120" fmla="*/ 1358966 h 5424732"/>
              <a:gd name="connsiteX121" fmla="*/ 686627 w 4335537"/>
              <a:gd name="connsiteY121" fmla="*/ 1310687 h 5424732"/>
              <a:gd name="connsiteX122" fmla="*/ 704508 w 4335537"/>
              <a:gd name="connsiteY122" fmla="*/ 1258830 h 5424732"/>
              <a:gd name="connsiteX123" fmla="*/ 720601 w 4335537"/>
              <a:gd name="connsiteY123" fmla="*/ 1205186 h 5424732"/>
              <a:gd name="connsiteX124" fmla="*/ 734906 w 4335537"/>
              <a:gd name="connsiteY124" fmla="*/ 1151543 h 5424732"/>
              <a:gd name="connsiteX125" fmla="*/ 749211 w 4335537"/>
              <a:gd name="connsiteY125" fmla="*/ 1096111 h 5424732"/>
              <a:gd name="connsiteX126" fmla="*/ 765304 w 4335537"/>
              <a:gd name="connsiteY126" fmla="*/ 1044257 h 5424732"/>
              <a:gd name="connsiteX127" fmla="*/ 783185 w 4335537"/>
              <a:gd name="connsiteY127" fmla="*/ 992400 h 5424732"/>
              <a:gd name="connsiteX128" fmla="*/ 804643 w 4335537"/>
              <a:gd name="connsiteY128" fmla="*/ 944123 h 5424732"/>
              <a:gd name="connsiteX129" fmla="*/ 831463 w 4335537"/>
              <a:gd name="connsiteY129" fmla="*/ 901209 h 5424732"/>
              <a:gd name="connsiteX130" fmla="*/ 863647 w 4335537"/>
              <a:gd name="connsiteY130" fmla="*/ 861870 h 5424732"/>
              <a:gd name="connsiteX131" fmla="*/ 902986 w 4335537"/>
              <a:gd name="connsiteY131" fmla="*/ 829684 h 5424732"/>
              <a:gd name="connsiteX132" fmla="*/ 945901 w 4335537"/>
              <a:gd name="connsiteY132" fmla="*/ 802863 h 5424732"/>
              <a:gd name="connsiteX133" fmla="*/ 994178 w 4335537"/>
              <a:gd name="connsiteY133" fmla="*/ 781405 h 5424732"/>
              <a:gd name="connsiteX134" fmla="*/ 1046034 w 4335537"/>
              <a:gd name="connsiteY134" fmla="*/ 763524 h 5424732"/>
              <a:gd name="connsiteX135" fmla="*/ 1097888 w 4335537"/>
              <a:gd name="connsiteY135" fmla="*/ 747431 h 5424732"/>
              <a:gd name="connsiteX136" fmla="*/ 1153319 w 4335537"/>
              <a:gd name="connsiteY136" fmla="*/ 733125 h 5424732"/>
              <a:gd name="connsiteX137" fmla="*/ 1206961 w 4335537"/>
              <a:gd name="connsiteY137" fmla="*/ 718820 h 5424732"/>
              <a:gd name="connsiteX138" fmla="*/ 1260605 w 4335537"/>
              <a:gd name="connsiteY138" fmla="*/ 702727 h 5424732"/>
              <a:gd name="connsiteX139" fmla="*/ 1312459 w 4335537"/>
              <a:gd name="connsiteY139" fmla="*/ 684846 h 5424732"/>
              <a:gd name="connsiteX140" fmla="*/ 1360737 w 4335537"/>
              <a:gd name="connsiteY140" fmla="*/ 663388 h 5424732"/>
              <a:gd name="connsiteX141" fmla="*/ 1405439 w 4335537"/>
              <a:gd name="connsiteY141" fmla="*/ 638356 h 5424732"/>
              <a:gd name="connsiteX142" fmla="*/ 1444777 w 4335537"/>
              <a:gd name="connsiteY142" fmla="*/ 606170 h 5424732"/>
              <a:gd name="connsiteX143" fmla="*/ 1485903 w 4335537"/>
              <a:gd name="connsiteY143" fmla="*/ 570407 h 5424732"/>
              <a:gd name="connsiteX144" fmla="*/ 1521666 w 4335537"/>
              <a:gd name="connsiteY144" fmla="*/ 529280 h 5424732"/>
              <a:gd name="connsiteX145" fmla="*/ 1555640 w 4335537"/>
              <a:gd name="connsiteY145" fmla="*/ 486366 h 5424732"/>
              <a:gd name="connsiteX146" fmla="*/ 1589613 w 4335537"/>
              <a:gd name="connsiteY146" fmla="*/ 441664 h 5424732"/>
              <a:gd name="connsiteX147" fmla="*/ 1623587 w 4335537"/>
              <a:gd name="connsiteY147" fmla="*/ 396960 h 5424732"/>
              <a:gd name="connsiteX148" fmla="*/ 1657560 w 4335537"/>
              <a:gd name="connsiteY148" fmla="*/ 354046 h 5424732"/>
              <a:gd name="connsiteX149" fmla="*/ 1695111 w 4335537"/>
              <a:gd name="connsiteY149" fmla="*/ 312919 h 5424732"/>
              <a:gd name="connsiteX150" fmla="*/ 1732660 w 4335537"/>
              <a:gd name="connsiteY150" fmla="*/ 277158 h 5424732"/>
              <a:gd name="connsiteX151" fmla="*/ 1775575 w 4335537"/>
              <a:gd name="connsiteY151" fmla="*/ 246759 h 5424732"/>
              <a:gd name="connsiteX152" fmla="*/ 1820277 w 4335537"/>
              <a:gd name="connsiteY152" fmla="*/ 223514 h 5424732"/>
              <a:gd name="connsiteX153" fmla="*/ 1873920 w 4335537"/>
              <a:gd name="connsiteY153" fmla="*/ 207421 h 5424732"/>
              <a:gd name="connsiteX154" fmla="*/ 1929352 w 4335537"/>
              <a:gd name="connsiteY154" fmla="*/ 200268 h 5424732"/>
              <a:gd name="connsiteX155" fmla="*/ 1986569 w 4335537"/>
              <a:gd name="connsiteY155" fmla="*/ 198480 h 5424732"/>
              <a:gd name="connsiteX156" fmla="*/ 2047363 w 4335537"/>
              <a:gd name="connsiteY156" fmla="*/ 203845 h 5424732"/>
              <a:gd name="connsiteX157" fmla="*/ 2108159 w 4335537"/>
              <a:gd name="connsiteY157" fmla="*/ 210998 h 5424732"/>
              <a:gd name="connsiteX158" fmla="*/ 2168955 w 4335537"/>
              <a:gd name="connsiteY158" fmla="*/ 219938 h 5424732"/>
              <a:gd name="connsiteX159" fmla="*/ 2229750 w 4335537"/>
              <a:gd name="connsiteY159" fmla="*/ 227091 h 5424732"/>
              <a:gd name="connsiteX160" fmla="*/ 2290544 w 4335537"/>
              <a:gd name="connsiteY160" fmla="*/ 230666 h 5424732"/>
              <a:gd name="connsiteX161" fmla="*/ 2349553 w 4335537"/>
              <a:gd name="connsiteY161" fmla="*/ 230666 h 5424732"/>
              <a:gd name="connsiteX162" fmla="*/ 2404984 w 4335537"/>
              <a:gd name="connsiteY162" fmla="*/ 223514 h 5424732"/>
              <a:gd name="connsiteX163" fmla="*/ 2460415 w 4335537"/>
              <a:gd name="connsiteY163" fmla="*/ 209208 h 5424732"/>
              <a:gd name="connsiteX164" fmla="*/ 2514057 w 4335537"/>
              <a:gd name="connsiteY164" fmla="*/ 187752 h 5424732"/>
              <a:gd name="connsiteX165" fmla="*/ 2567699 w 4335537"/>
              <a:gd name="connsiteY165" fmla="*/ 159141 h 5424732"/>
              <a:gd name="connsiteX166" fmla="*/ 2621342 w 4335537"/>
              <a:gd name="connsiteY166" fmla="*/ 130533 h 5424732"/>
              <a:gd name="connsiteX167" fmla="*/ 2674984 w 4335537"/>
              <a:gd name="connsiteY167" fmla="*/ 98346 h 5424732"/>
              <a:gd name="connsiteX168" fmla="*/ 2726840 w 4335537"/>
              <a:gd name="connsiteY168" fmla="*/ 67948 h 5424732"/>
              <a:gd name="connsiteX169" fmla="*/ 2782271 w 4335537"/>
              <a:gd name="connsiteY169" fmla="*/ 41127 h 5424732"/>
              <a:gd name="connsiteX170" fmla="*/ 2835913 w 4335537"/>
              <a:gd name="connsiteY170" fmla="*/ 19669 h 5424732"/>
              <a:gd name="connsiteX171" fmla="*/ 2891344 w 4335537"/>
              <a:gd name="connsiteY171" fmla="*/ 5363 h 5424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335537" h="5424732">
                <a:moveTo>
                  <a:pt x="2948563" y="0"/>
                </a:moveTo>
                <a:lnTo>
                  <a:pt x="3005780" y="5363"/>
                </a:lnTo>
                <a:lnTo>
                  <a:pt x="3061211" y="19669"/>
                </a:lnTo>
                <a:lnTo>
                  <a:pt x="3114855" y="41127"/>
                </a:lnTo>
                <a:lnTo>
                  <a:pt x="3170284" y="67948"/>
                </a:lnTo>
                <a:lnTo>
                  <a:pt x="3222140" y="98346"/>
                </a:lnTo>
                <a:lnTo>
                  <a:pt x="3275784" y="130533"/>
                </a:lnTo>
                <a:lnTo>
                  <a:pt x="3329425" y="159141"/>
                </a:lnTo>
                <a:lnTo>
                  <a:pt x="3383067" y="187752"/>
                </a:lnTo>
                <a:lnTo>
                  <a:pt x="3434923" y="209208"/>
                </a:lnTo>
                <a:lnTo>
                  <a:pt x="3492142" y="223514"/>
                </a:lnTo>
                <a:lnTo>
                  <a:pt x="3547571" y="230666"/>
                </a:lnTo>
                <a:lnTo>
                  <a:pt x="3606578" y="230666"/>
                </a:lnTo>
                <a:lnTo>
                  <a:pt x="3667374" y="227091"/>
                </a:lnTo>
                <a:lnTo>
                  <a:pt x="3728169" y="219938"/>
                </a:lnTo>
                <a:lnTo>
                  <a:pt x="3788965" y="210998"/>
                </a:lnTo>
                <a:lnTo>
                  <a:pt x="3849759" y="203845"/>
                </a:lnTo>
                <a:lnTo>
                  <a:pt x="3910555" y="198480"/>
                </a:lnTo>
                <a:lnTo>
                  <a:pt x="3967772" y="200268"/>
                </a:lnTo>
                <a:lnTo>
                  <a:pt x="4023204" y="207421"/>
                </a:lnTo>
                <a:lnTo>
                  <a:pt x="4076847" y="223514"/>
                </a:lnTo>
                <a:lnTo>
                  <a:pt x="4121551" y="246759"/>
                </a:lnTo>
                <a:lnTo>
                  <a:pt x="4164463" y="277158"/>
                </a:lnTo>
                <a:lnTo>
                  <a:pt x="4202013" y="312919"/>
                </a:lnTo>
                <a:lnTo>
                  <a:pt x="4239564" y="354046"/>
                </a:lnTo>
                <a:lnTo>
                  <a:pt x="4273537" y="396960"/>
                </a:lnTo>
                <a:lnTo>
                  <a:pt x="4307511" y="441664"/>
                </a:lnTo>
                <a:lnTo>
                  <a:pt x="4335537" y="478541"/>
                </a:lnTo>
                <a:lnTo>
                  <a:pt x="4335537" y="5411497"/>
                </a:lnTo>
                <a:lnTo>
                  <a:pt x="4325479" y="5424732"/>
                </a:lnTo>
                <a:lnTo>
                  <a:pt x="1571645" y="5424732"/>
                </a:lnTo>
                <a:lnTo>
                  <a:pt x="1555640" y="5403672"/>
                </a:lnTo>
                <a:lnTo>
                  <a:pt x="1521666" y="5360758"/>
                </a:lnTo>
                <a:lnTo>
                  <a:pt x="1485903" y="5319632"/>
                </a:lnTo>
                <a:lnTo>
                  <a:pt x="1444777" y="5283868"/>
                </a:lnTo>
                <a:lnTo>
                  <a:pt x="1405439" y="5251682"/>
                </a:lnTo>
                <a:lnTo>
                  <a:pt x="1360737" y="5226651"/>
                </a:lnTo>
                <a:lnTo>
                  <a:pt x="1312459" y="5205192"/>
                </a:lnTo>
                <a:lnTo>
                  <a:pt x="1260605" y="5187312"/>
                </a:lnTo>
                <a:lnTo>
                  <a:pt x="1206961" y="5171219"/>
                </a:lnTo>
                <a:lnTo>
                  <a:pt x="1153319" y="5156913"/>
                </a:lnTo>
                <a:lnTo>
                  <a:pt x="1097888" y="5142608"/>
                </a:lnTo>
                <a:lnTo>
                  <a:pt x="1046034" y="5126515"/>
                </a:lnTo>
                <a:lnTo>
                  <a:pt x="994178" y="5108634"/>
                </a:lnTo>
                <a:lnTo>
                  <a:pt x="945901" y="5087176"/>
                </a:lnTo>
                <a:lnTo>
                  <a:pt x="902986" y="5060355"/>
                </a:lnTo>
                <a:lnTo>
                  <a:pt x="863647" y="5028169"/>
                </a:lnTo>
                <a:lnTo>
                  <a:pt x="831463" y="4988832"/>
                </a:lnTo>
                <a:lnTo>
                  <a:pt x="804643" y="4945915"/>
                </a:lnTo>
                <a:lnTo>
                  <a:pt x="783185" y="4897636"/>
                </a:lnTo>
                <a:lnTo>
                  <a:pt x="765304" y="4845782"/>
                </a:lnTo>
                <a:lnTo>
                  <a:pt x="749211" y="4793927"/>
                </a:lnTo>
                <a:lnTo>
                  <a:pt x="734906" y="4738495"/>
                </a:lnTo>
                <a:lnTo>
                  <a:pt x="720601" y="4684853"/>
                </a:lnTo>
                <a:lnTo>
                  <a:pt x="704508" y="4631208"/>
                </a:lnTo>
                <a:lnTo>
                  <a:pt x="686627" y="4579352"/>
                </a:lnTo>
                <a:lnTo>
                  <a:pt x="665170" y="4531073"/>
                </a:lnTo>
                <a:lnTo>
                  <a:pt x="640137" y="4486371"/>
                </a:lnTo>
                <a:lnTo>
                  <a:pt x="607953" y="4447032"/>
                </a:lnTo>
                <a:lnTo>
                  <a:pt x="572190" y="4405905"/>
                </a:lnTo>
                <a:lnTo>
                  <a:pt x="531064" y="4370144"/>
                </a:lnTo>
                <a:lnTo>
                  <a:pt x="486360" y="4336170"/>
                </a:lnTo>
                <a:lnTo>
                  <a:pt x="441659" y="4302196"/>
                </a:lnTo>
                <a:lnTo>
                  <a:pt x="396958" y="4268222"/>
                </a:lnTo>
                <a:lnTo>
                  <a:pt x="354042" y="4234246"/>
                </a:lnTo>
                <a:lnTo>
                  <a:pt x="312916" y="4196697"/>
                </a:lnTo>
                <a:lnTo>
                  <a:pt x="277155" y="4159148"/>
                </a:lnTo>
                <a:lnTo>
                  <a:pt x="246759" y="4116232"/>
                </a:lnTo>
                <a:lnTo>
                  <a:pt x="223513" y="4071530"/>
                </a:lnTo>
                <a:lnTo>
                  <a:pt x="207420" y="4017888"/>
                </a:lnTo>
                <a:lnTo>
                  <a:pt x="200268" y="3962456"/>
                </a:lnTo>
                <a:lnTo>
                  <a:pt x="198478" y="3905234"/>
                </a:lnTo>
                <a:lnTo>
                  <a:pt x="203843" y="3844439"/>
                </a:lnTo>
                <a:lnTo>
                  <a:pt x="210996" y="3783644"/>
                </a:lnTo>
                <a:lnTo>
                  <a:pt x="219936" y="3722847"/>
                </a:lnTo>
                <a:lnTo>
                  <a:pt x="227088" y="3662052"/>
                </a:lnTo>
                <a:lnTo>
                  <a:pt x="230666" y="3601257"/>
                </a:lnTo>
                <a:lnTo>
                  <a:pt x="230666" y="3542248"/>
                </a:lnTo>
                <a:lnTo>
                  <a:pt x="223513" y="3486818"/>
                </a:lnTo>
                <a:lnTo>
                  <a:pt x="209208" y="3431386"/>
                </a:lnTo>
                <a:lnTo>
                  <a:pt x="187750" y="3379529"/>
                </a:lnTo>
                <a:lnTo>
                  <a:pt x="160929" y="3325887"/>
                </a:lnTo>
                <a:lnTo>
                  <a:pt x="130531" y="3272245"/>
                </a:lnTo>
                <a:lnTo>
                  <a:pt x="98347" y="3218601"/>
                </a:lnTo>
                <a:lnTo>
                  <a:pt x="67949" y="3166744"/>
                </a:lnTo>
                <a:lnTo>
                  <a:pt x="41126" y="3111314"/>
                </a:lnTo>
                <a:lnTo>
                  <a:pt x="19670" y="3057670"/>
                </a:lnTo>
                <a:lnTo>
                  <a:pt x="5365" y="3002238"/>
                </a:lnTo>
                <a:lnTo>
                  <a:pt x="0" y="2945018"/>
                </a:lnTo>
                <a:lnTo>
                  <a:pt x="5365" y="2887800"/>
                </a:lnTo>
                <a:lnTo>
                  <a:pt x="19670" y="2832369"/>
                </a:lnTo>
                <a:lnTo>
                  <a:pt x="41126" y="2778724"/>
                </a:lnTo>
                <a:lnTo>
                  <a:pt x="67949" y="2723294"/>
                </a:lnTo>
                <a:lnTo>
                  <a:pt x="98347" y="2671438"/>
                </a:lnTo>
                <a:lnTo>
                  <a:pt x="130531" y="2617795"/>
                </a:lnTo>
                <a:lnTo>
                  <a:pt x="160929" y="2564151"/>
                </a:lnTo>
                <a:lnTo>
                  <a:pt x="187750" y="2510509"/>
                </a:lnTo>
                <a:lnTo>
                  <a:pt x="209208" y="2458652"/>
                </a:lnTo>
                <a:lnTo>
                  <a:pt x="223513" y="2403220"/>
                </a:lnTo>
                <a:lnTo>
                  <a:pt x="230666" y="2347790"/>
                </a:lnTo>
                <a:lnTo>
                  <a:pt x="230666" y="2288783"/>
                </a:lnTo>
                <a:lnTo>
                  <a:pt x="227088" y="2227986"/>
                </a:lnTo>
                <a:lnTo>
                  <a:pt x="219936" y="2167191"/>
                </a:lnTo>
                <a:lnTo>
                  <a:pt x="210996" y="2106394"/>
                </a:lnTo>
                <a:lnTo>
                  <a:pt x="203843" y="2045599"/>
                </a:lnTo>
                <a:lnTo>
                  <a:pt x="198478" y="1984804"/>
                </a:lnTo>
                <a:lnTo>
                  <a:pt x="200268" y="1927585"/>
                </a:lnTo>
                <a:lnTo>
                  <a:pt x="207420" y="1872153"/>
                </a:lnTo>
                <a:lnTo>
                  <a:pt x="223513" y="1818508"/>
                </a:lnTo>
                <a:lnTo>
                  <a:pt x="246759" y="1773807"/>
                </a:lnTo>
                <a:lnTo>
                  <a:pt x="277155" y="1730892"/>
                </a:lnTo>
                <a:lnTo>
                  <a:pt x="312916" y="1693341"/>
                </a:lnTo>
                <a:lnTo>
                  <a:pt x="354042" y="1655792"/>
                </a:lnTo>
                <a:lnTo>
                  <a:pt x="396958" y="1621816"/>
                </a:lnTo>
                <a:lnTo>
                  <a:pt x="441659" y="1587842"/>
                </a:lnTo>
                <a:lnTo>
                  <a:pt x="486360" y="1553868"/>
                </a:lnTo>
                <a:lnTo>
                  <a:pt x="531064" y="1519895"/>
                </a:lnTo>
                <a:lnTo>
                  <a:pt x="572190" y="1484133"/>
                </a:lnTo>
                <a:lnTo>
                  <a:pt x="607953" y="1443007"/>
                </a:lnTo>
                <a:lnTo>
                  <a:pt x="640137" y="1403668"/>
                </a:lnTo>
                <a:lnTo>
                  <a:pt x="665170" y="1358966"/>
                </a:lnTo>
                <a:lnTo>
                  <a:pt x="686627" y="1310687"/>
                </a:lnTo>
                <a:lnTo>
                  <a:pt x="704508" y="1258830"/>
                </a:lnTo>
                <a:lnTo>
                  <a:pt x="720601" y="1205186"/>
                </a:lnTo>
                <a:lnTo>
                  <a:pt x="734906" y="1151543"/>
                </a:lnTo>
                <a:lnTo>
                  <a:pt x="749211" y="1096111"/>
                </a:lnTo>
                <a:lnTo>
                  <a:pt x="765304" y="1044257"/>
                </a:lnTo>
                <a:lnTo>
                  <a:pt x="783185" y="992400"/>
                </a:lnTo>
                <a:lnTo>
                  <a:pt x="804643" y="944123"/>
                </a:lnTo>
                <a:lnTo>
                  <a:pt x="831463" y="901209"/>
                </a:lnTo>
                <a:lnTo>
                  <a:pt x="863647" y="861870"/>
                </a:lnTo>
                <a:lnTo>
                  <a:pt x="902986" y="829684"/>
                </a:lnTo>
                <a:lnTo>
                  <a:pt x="945901" y="802863"/>
                </a:lnTo>
                <a:lnTo>
                  <a:pt x="994178" y="781405"/>
                </a:lnTo>
                <a:lnTo>
                  <a:pt x="1046034" y="763524"/>
                </a:lnTo>
                <a:lnTo>
                  <a:pt x="1097888" y="747431"/>
                </a:lnTo>
                <a:lnTo>
                  <a:pt x="1153319" y="733125"/>
                </a:lnTo>
                <a:lnTo>
                  <a:pt x="1206961" y="718820"/>
                </a:lnTo>
                <a:lnTo>
                  <a:pt x="1260605" y="702727"/>
                </a:lnTo>
                <a:lnTo>
                  <a:pt x="1312459" y="684846"/>
                </a:lnTo>
                <a:lnTo>
                  <a:pt x="1360737" y="663388"/>
                </a:lnTo>
                <a:lnTo>
                  <a:pt x="1405439" y="638356"/>
                </a:lnTo>
                <a:lnTo>
                  <a:pt x="1444777" y="606170"/>
                </a:lnTo>
                <a:lnTo>
                  <a:pt x="1485903" y="570407"/>
                </a:lnTo>
                <a:lnTo>
                  <a:pt x="1521666" y="529280"/>
                </a:lnTo>
                <a:lnTo>
                  <a:pt x="1555640" y="486366"/>
                </a:lnTo>
                <a:lnTo>
                  <a:pt x="1589613" y="441664"/>
                </a:lnTo>
                <a:lnTo>
                  <a:pt x="1623587" y="396960"/>
                </a:lnTo>
                <a:lnTo>
                  <a:pt x="1657560" y="354046"/>
                </a:lnTo>
                <a:lnTo>
                  <a:pt x="1695111" y="312919"/>
                </a:lnTo>
                <a:lnTo>
                  <a:pt x="1732660" y="277158"/>
                </a:lnTo>
                <a:lnTo>
                  <a:pt x="1775575" y="246759"/>
                </a:lnTo>
                <a:lnTo>
                  <a:pt x="1820277" y="223514"/>
                </a:lnTo>
                <a:lnTo>
                  <a:pt x="1873920" y="207421"/>
                </a:lnTo>
                <a:lnTo>
                  <a:pt x="1929352" y="200268"/>
                </a:lnTo>
                <a:lnTo>
                  <a:pt x="1986569" y="198480"/>
                </a:lnTo>
                <a:lnTo>
                  <a:pt x="2047363" y="203845"/>
                </a:lnTo>
                <a:lnTo>
                  <a:pt x="2108159" y="210998"/>
                </a:lnTo>
                <a:lnTo>
                  <a:pt x="2168955" y="219938"/>
                </a:lnTo>
                <a:lnTo>
                  <a:pt x="2229750" y="227091"/>
                </a:lnTo>
                <a:lnTo>
                  <a:pt x="2290544" y="230666"/>
                </a:lnTo>
                <a:lnTo>
                  <a:pt x="2349553" y="230666"/>
                </a:lnTo>
                <a:lnTo>
                  <a:pt x="2404984" y="223514"/>
                </a:lnTo>
                <a:lnTo>
                  <a:pt x="2460415" y="209208"/>
                </a:lnTo>
                <a:lnTo>
                  <a:pt x="2514057" y="187752"/>
                </a:lnTo>
                <a:lnTo>
                  <a:pt x="2567699" y="159141"/>
                </a:lnTo>
                <a:lnTo>
                  <a:pt x="2621342" y="130533"/>
                </a:lnTo>
                <a:lnTo>
                  <a:pt x="2674984" y="98346"/>
                </a:lnTo>
                <a:lnTo>
                  <a:pt x="2726840" y="67948"/>
                </a:lnTo>
                <a:lnTo>
                  <a:pt x="2782271" y="41127"/>
                </a:lnTo>
                <a:lnTo>
                  <a:pt x="2835913" y="19669"/>
                </a:lnTo>
                <a:lnTo>
                  <a:pt x="2891344" y="5363"/>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5" name="Mirabelier actif">
            <a:hlinkClick r:id="" action="ppaction://media"/>
            <a:extLst>
              <a:ext uri="{FF2B5EF4-FFF2-40B4-BE49-F238E27FC236}">
                <a16:creationId xmlns:a16="http://schemas.microsoft.com/office/drawing/2014/main" id="{3A4A0101-83B0-256F-5D94-53C9CB51107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856458" y="1280048"/>
            <a:ext cx="4335542" cy="5571944"/>
          </a:xfrm>
          <a:prstGeom prst="rect">
            <a:avLst/>
          </a:prstGeom>
        </p:spPr>
      </p:pic>
    </p:spTree>
    <p:extLst>
      <p:ext uri="{BB962C8B-B14F-4D97-AF65-F5344CB8AC3E}">
        <p14:creationId xmlns:p14="http://schemas.microsoft.com/office/powerpoint/2010/main" val="19072316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13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5"/>
                </p:tgtEl>
              </p:cMediaNode>
            </p:video>
            <p:seq concurrent="1" nextAc="seek">
              <p:cTn id="13" restart="whenNotActive" fill="hold" evtFilter="cancelBubble" nodeType="interactiveSeq">
                <p:stCondLst>
                  <p:cond evt="onClick" delay="0">
                    <p:tgtEl>
                      <p:spTgt spid="5"/>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5"/>
                                        </p:tgtEl>
                                      </p:cBhvr>
                                    </p:cmd>
                                  </p:childTnLst>
                                </p:cTn>
                              </p:par>
                            </p:childTnLst>
                          </p:cTn>
                        </p:par>
                      </p:childTnLst>
                    </p:cTn>
                  </p:par>
                </p:childTnLst>
              </p:cTn>
              <p:nextCondLst>
                <p:cond evt="onClick" delay="0">
                  <p:tgtEl>
                    <p:spTgt spid="5"/>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2352F61-0C8B-4FCD-B42D-472327608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 y="0"/>
            <a:ext cx="1219199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0A8D8CCE-5304-F023-F6D5-5F532A815AF7}"/>
              </a:ext>
            </a:extLst>
          </p:cNvPr>
          <p:cNvSpPr>
            <a:spLocks noGrp="1"/>
          </p:cNvSpPr>
          <p:nvPr>
            <p:ph type="ctrTitle"/>
          </p:nvPr>
        </p:nvSpPr>
        <p:spPr>
          <a:xfrm>
            <a:off x="5672303" y="954923"/>
            <a:ext cx="5875694" cy="4656552"/>
          </a:xfrm>
        </p:spPr>
        <p:txBody>
          <a:bodyPr>
            <a:normAutofit/>
          </a:bodyPr>
          <a:lstStyle/>
          <a:p>
            <a:r>
              <a:rPr lang="fr-FR" sz="6000"/>
              <a:t>Le cognacier même du Japon c’est top !</a:t>
            </a:r>
          </a:p>
        </p:txBody>
      </p:sp>
      <p:sp>
        <p:nvSpPr>
          <p:cNvPr id="21" name="Freeform 22">
            <a:extLst>
              <a:ext uri="{FF2B5EF4-FFF2-40B4-BE49-F238E27FC236}">
                <a16:creationId xmlns:a16="http://schemas.microsoft.com/office/drawing/2014/main" id="{F28B6E25-9A48-4CF7-BF86-3D7DD1C783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 y="0"/>
            <a:ext cx="5282519" cy="6858000"/>
          </a:xfrm>
          <a:custGeom>
            <a:avLst/>
            <a:gdLst>
              <a:gd name="connsiteX0" fmla="*/ 0 w 4992864"/>
              <a:gd name="connsiteY0" fmla="*/ 0 h 6858000"/>
              <a:gd name="connsiteX1" fmla="*/ 4813476 w 4992864"/>
              <a:gd name="connsiteY1" fmla="*/ 0 h 6858000"/>
              <a:gd name="connsiteX2" fmla="*/ 4818239 w 4992864"/>
              <a:gd name="connsiteY2" fmla="*/ 66675 h 6858000"/>
              <a:gd name="connsiteX3" fmla="*/ 4826176 w 4992864"/>
              <a:gd name="connsiteY3" fmla="*/ 122237 h 6858000"/>
              <a:gd name="connsiteX4" fmla="*/ 4835701 w 4992864"/>
              <a:gd name="connsiteY4" fmla="*/ 174625 h 6858000"/>
              <a:gd name="connsiteX5" fmla="*/ 4851576 w 4992864"/>
              <a:gd name="connsiteY5" fmla="*/ 217487 h 6858000"/>
              <a:gd name="connsiteX6" fmla="*/ 4867451 w 4992864"/>
              <a:gd name="connsiteY6" fmla="*/ 260350 h 6858000"/>
              <a:gd name="connsiteX7" fmla="*/ 4886501 w 4992864"/>
              <a:gd name="connsiteY7" fmla="*/ 296862 h 6858000"/>
              <a:gd name="connsiteX8" fmla="*/ 4905551 w 4992864"/>
              <a:gd name="connsiteY8" fmla="*/ 334962 h 6858000"/>
              <a:gd name="connsiteX9" fmla="*/ 4923014 w 4992864"/>
              <a:gd name="connsiteY9" fmla="*/ 369887 h 6858000"/>
              <a:gd name="connsiteX10" fmla="*/ 4940476 w 4992864"/>
              <a:gd name="connsiteY10" fmla="*/ 409575 h 6858000"/>
              <a:gd name="connsiteX11" fmla="*/ 4956351 w 4992864"/>
              <a:gd name="connsiteY11" fmla="*/ 450850 h 6858000"/>
              <a:gd name="connsiteX12" fmla="*/ 4970639 w 4992864"/>
              <a:gd name="connsiteY12" fmla="*/ 496887 h 6858000"/>
              <a:gd name="connsiteX13" fmla="*/ 4981751 w 4992864"/>
              <a:gd name="connsiteY13" fmla="*/ 546100 h 6858000"/>
              <a:gd name="connsiteX14" fmla="*/ 4989689 w 4992864"/>
              <a:gd name="connsiteY14" fmla="*/ 606425 h 6858000"/>
              <a:gd name="connsiteX15" fmla="*/ 4992864 w 4992864"/>
              <a:gd name="connsiteY15" fmla="*/ 673100 h 6858000"/>
              <a:gd name="connsiteX16" fmla="*/ 4989689 w 4992864"/>
              <a:gd name="connsiteY16" fmla="*/ 744537 h 6858000"/>
              <a:gd name="connsiteX17" fmla="*/ 4981751 w 4992864"/>
              <a:gd name="connsiteY17" fmla="*/ 801687 h 6858000"/>
              <a:gd name="connsiteX18" fmla="*/ 4970639 w 4992864"/>
              <a:gd name="connsiteY18" fmla="*/ 854075 h 6858000"/>
              <a:gd name="connsiteX19" fmla="*/ 4956351 w 4992864"/>
              <a:gd name="connsiteY19" fmla="*/ 901700 h 6858000"/>
              <a:gd name="connsiteX20" fmla="*/ 4940476 w 4992864"/>
              <a:gd name="connsiteY20" fmla="*/ 942975 h 6858000"/>
              <a:gd name="connsiteX21" fmla="*/ 4921426 w 4992864"/>
              <a:gd name="connsiteY21" fmla="*/ 981075 h 6858000"/>
              <a:gd name="connsiteX22" fmla="*/ 4902376 w 4992864"/>
              <a:gd name="connsiteY22" fmla="*/ 1017587 h 6858000"/>
              <a:gd name="connsiteX23" fmla="*/ 4883326 w 4992864"/>
              <a:gd name="connsiteY23" fmla="*/ 1055687 h 6858000"/>
              <a:gd name="connsiteX24" fmla="*/ 4865864 w 4992864"/>
              <a:gd name="connsiteY24" fmla="*/ 1095375 h 6858000"/>
              <a:gd name="connsiteX25" fmla="*/ 4848401 w 4992864"/>
              <a:gd name="connsiteY25" fmla="*/ 1136650 h 6858000"/>
              <a:gd name="connsiteX26" fmla="*/ 4834114 w 4992864"/>
              <a:gd name="connsiteY26" fmla="*/ 1182687 h 6858000"/>
              <a:gd name="connsiteX27" fmla="*/ 4824589 w 4992864"/>
              <a:gd name="connsiteY27" fmla="*/ 1235075 h 6858000"/>
              <a:gd name="connsiteX28" fmla="*/ 4815064 w 4992864"/>
              <a:gd name="connsiteY28" fmla="*/ 1295400 h 6858000"/>
              <a:gd name="connsiteX29" fmla="*/ 4813476 w 4992864"/>
              <a:gd name="connsiteY29" fmla="*/ 1363662 h 6858000"/>
              <a:gd name="connsiteX30" fmla="*/ 4815064 w 4992864"/>
              <a:gd name="connsiteY30" fmla="*/ 1431925 h 6858000"/>
              <a:gd name="connsiteX31" fmla="*/ 4824589 w 4992864"/>
              <a:gd name="connsiteY31" fmla="*/ 1492250 h 6858000"/>
              <a:gd name="connsiteX32" fmla="*/ 4834114 w 4992864"/>
              <a:gd name="connsiteY32" fmla="*/ 1544637 h 6858000"/>
              <a:gd name="connsiteX33" fmla="*/ 4848401 w 4992864"/>
              <a:gd name="connsiteY33" fmla="*/ 1589087 h 6858000"/>
              <a:gd name="connsiteX34" fmla="*/ 4865864 w 4992864"/>
              <a:gd name="connsiteY34" fmla="*/ 1631950 h 6858000"/>
              <a:gd name="connsiteX35" fmla="*/ 4883326 w 4992864"/>
              <a:gd name="connsiteY35" fmla="*/ 1671637 h 6858000"/>
              <a:gd name="connsiteX36" fmla="*/ 4902376 w 4992864"/>
              <a:gd name="connsiteY36" fmla="*/ 1708150 h 6858000"/>
              <a:gd name="connsiteX37" fmla="*/ 4921426 w 4992864"/>
              <a:gd name="connsiteY37" fmla="*/ 1743075 h 6858000"/>
              <a:gd name="connsiteX38" fmla="*/ 4940476 w 4992864"/>
              <a:gd name="connsiteY38" fmla="*/ 1782762 h 6858000"/>
              <a:gd name="connsiteX39" fmla="*/ 4956351 w 4992864"/>
              <a:gd name="connsiteY39" fmla="*/ 1824037 h 6858000"/>
              <a:gd name="connsiteX40" fmla="*/ 4970639 w 4992864"/>
              <a:gd name="connsiteY40" fmla="*/ 1870075 h 6858000"/>
              <a:gd name="connsiteX41" fmla="*/ 4981751 w 4992864"/>
              <a:gd name="connsiteY41" fmla="*/ 1922462 h 6858000"/>
              <a:gd name="connsiteX42" fmla="*/ 4989689 w 4992864"/>
              <a:gd name="connsiteY42" fmla="*/ 1982787 h 6858000"/>
              <a:gd name="connsiteX43" fmla="*/ 4992864 w 4992864"/>
              <a:gd name="connsiteY43" fmla="*/ 2051050 h 6858000"/>
              <a:gd name="connsiteX44" fmla="*/ 4989689 w 4992864"/>
              <a:gd name="connsiteY44" fmla="*/ 2119312 h 6858000"/>
              <a:gd name="connsiteX45" fmla="*/ 4981751 w 4992864"/>
              <a:gd name="connsiteY45" fmla="*/ 2179637 h 6858000"/>
              <a:gd name="connsiteX46" fmla="*/ 4970639 w 4992864"/>
              <a:gd name="connsiteY46" fmla="*/ 2232025 h 6858000"/>
              <a:gd name="connsiteX47" fmla="*/ 4956351 w 4992864"/>
              <a:gd name="connsiteY47" fmla="*/ 2278062 h 6858000"/>
              <a:gd name="connsiteX48" fmla="*/ 4940476 w 4992864"/>
              <a:gd name="connsiteY48" fmla="*/ 2319337 h 6858000"/>
              <a:gd name="connsiteX49" fmla="*/ 4921426 w 4992864"/>
              <a:gd name="connsiteY49" fmla="*/ 2359025 h 6858000"/>
              <a:gd name="connsiteX50" fmla="*/ 4902376 w 4992864"/>
              <a:gd name="connsiteY50" fmla="*/ 2395537 h 6858000"/>
              <a:gd name="connsiteX51" fmla="*/ 4883326 w 4992864"/>
              <a:gd name="connsiteY51" fmla="*/ 2433637 h 6858000"/>
              <a:gd name="connsiteX52" fmla="*/ 4865864 w 4992864"/>
              <a:gd name="connsiteY52" fmla="*/ 2471737 h 6858000"/>
              <a:gd name="connsiteX53" fmla="*/ 4848401 w 4992864"/>
              <a:gd name="connsiteY53" fmla="*/ 2513012 h 6858000"/>
              <a:gd name="connsiteX54" fmla="*/ 4834114 w 4992864"/>
              <a:gd name="connsiteY54" fmla="*/ 2560637 h 6858000"/>
              <a:gd name="connsiteX55" fmla="*/ 4824589 w 4992864"/>
              <a:gd name="connsiteY55" fmla="*/ 2613025 h 6858000"/>
              <a:gd name="connsiteX56" fmla="*/ 4815064 w 4992864"/>
              <a:gd name="connsiteY56" fmla="*/ 2671762 h 6858000"/>
              <a:gd name="connsiteX57" fmla="*/ 4813476 w 4992864"/>
              <a:gd name="connsiteY57" fmla="*/ 2741612 h 6858000"/>
              <a:gd name="connsiteX58" fmla="*/ 4815064 w 4992864"/>
              <a:gd name="connsiteY58" fmla="*/ 2809875 h 6858000"/>
              <a:gd name="connsiteX59" fmla="*/ 4824589 w 4992864"/>
              <a:gd name="connsiteY59" fmla="*/ 2868612 h 6858000"/>
              <a:gd name="connsiteX60" fmla="*/ 4834114 w 4992864"/>
              <a:gd name="connsiteY60" fmla="*/ 2922587 h 6858000"/>
              <a:gd name="connsiteX61" fmla="*/ 4848401 w 4992864"/>
              <a:gd name="connsiteY61" fmla="*/ 2967037 h 6858000"/>
              <a:gd name="connsiteX62" fmla="*/ 4865864 w 4992864"/>
              <a:gd name="connsiteY62" fmla="*/ 3009900 h 6858000"/>
              <a:gd name="connsiteX63" fmla="*/ 4883326 w 4992864"/>
              <a:gd name="connsiteY63" fmla="*/ 3046412 h 6858000"/>
              <a:gd name="connsiteX64" fmla="*/ 4902376 w 4992864"/>
              <a:gd name="connsiteY64" fmla="*/ 3084512 h 6858000"/>
              <a:gd name="connsiteX65" fmla="*/ 4921426 w 4992864"/>
              <a:gd name="connsiteY65" fmla="*/ 3121025 h 6858000"/>
              <a:gd name="connsiteX66" fmla="*/ 4940476 w 4992864"/>
              <a:gd name="connsiteY66" fmla="*/ 3160712 h 6858000"/>
              <a:gd name="connsiteX67" fmla="*/ 4956351 w 4992864"/>
              <a:gd name="connsiteY67" fmla="*/ 3201987 h 6858000"/>
              <a:gd name="connsiteX68" fmla="*/ 4970639 w 4992864"/>
              <a:gd name="connsiteY68" fmla="*/ 3248025 h 6858000"/>
              <a:gd name="connsiteX69" fmla="*/ 4981751 w 4992864"/>
              <a:gd name="connsiteY69" fmla="*/ 3300412 h 6858000"/>
              <a:gd name="connsiteX70" fmla="*/ 4989689 w 4992864"/>
              <a:gd name="connsiteY70" fmla="*/ 3360737 h 6858000"/>
              <a:gd name="connsiteX71" fmla="*/ 4992864 w 4992864"/>
              <a:gd name="connsiteY71" fmla="*/ 3427412 h 6858000"/>
              <a:gd name="connsiteX72" fmla="*/ 4989689 w 4992864"/>
              <a:gd name="connsiteY72" fmla="*/ 3497262 h 6858000"/>
              <a:gd name="connsiteX73" fmla="*/ 4981751 w 4992864"/>
              <a:gd name="connsiteY73" fmla="*/ 3557587 h 6858000"/>
              <a:gd name="connsiteX74" fmla="*/ 4970639 w 4992864"/>
              <a:gd name="connsiteY74" fmla="*/ 3609975 h 6858000"/>
              <a:gd name="connsiteX75" fmla="*/ 4956351 w 4992864"/>
              <a:gd name="connsiteY75" fmla="*/ 3656012 h 6858000"/>
              <a:gd name="connsiteX76" fmla="*/ 4940476 w 4992864"/>
              <a:gd name="connsiteY76" fmla="*/ 3697287 h 6858000"/>
              <a:gd name="connsiteX77" fmla="*/ 4921426 w 4992864"/>
              <a:gd name="connsiteY77" fmla="*/ 3736975 h 6858000"/>
              <a:gd name="connsiteX78" fmla="*/ 4883326 w 4992864"/>
              <a:gd name="connsiteY78" fmla="*/ 3811587 h 6858000"/>
              <a:gd name="connsiteX79" fmla="*/ 4865864 w 4992864"/>
              <a:gd name="connsiteY79" fmla="*/ 3848100 h 6858000"/>
              <a:gd name="connsiteX80" fmla="*/ 4848401 w 4992864"/>
              <a:gd name="connsiteY80" fmla="*/ 3890962 h 6858000"/>
              <a:gd name="connsiteX81" fmla="*/ 4834114 w 4992864"/>
              <a:gd name="connsiteY81" fmla="*/ 3935412 h 6858000"/>
              <a:gd name="connsiteX82" fmla="*/ 4824589 w 4992864"/>
              <a:gd name="connsiteY82" fmla="*/ 3987800 h 6858000"/>
              <a:gd name="connsiteX83" fmla="*/ 4815064 w 4992864"/>
              <a:gd name="connsiteY83" fmla="*/ 4048125 h 6858000"/>
              <a:gd name="connsiteX84" fmla="*/ 4813476 w 4992864"/>
              <a:gd name="connsiteY84" fmla="*/ 4116387 h 6858000"/>
              <a:gd name="connsiteX85" fmla="*/ 4815064 w 4992864"/>
              <a:gd name="connsiteY85" fmla="*/ 4186237 h 6858000"/>
              <a:gd name="connsiteX86" fmla="*/ 4824589 w 4992864"/>
              <a:gd name="connsiteY86" fmla="*/ 4244975 h 6858000"/>
              <a:gd name="connsiteX87" fmla="*/ 4834114 w 4992864"/>
              <a:gd name="connsiteY87" fmla="*/ 4297362 h 6858000"/>
              <a:gd name="connsiteX88" fmla="*/ 4848401 w 4992864"/>
              <a:gd name="connsiteY88" fmla="*/ 4343400 h 6858000"/>
              <a:gd name="connsiteX89" fmla="*/ 4865864 w 4992864"/>
              <a:gd name="connsiteY89" fmla="*/ 4386262 h 6858000"/>
              <a:gd name="connsiteX90" fmla="*/ 4883326 w 4992864"/>
              <a:gd name="connsiteY90" fmla="*/ 4424362 h 6858000"/>
              <a:gd name="connsiteX91" fmla="*/ 4921426 w 4992864"/>
              <a:gd name="connsiteY91" fmla="*/ 4498975 h 6858000"/>
              <a:gd name="connsiteX92" fmla="*/ 4940476 w 4992864"/>
              <a:gd name="connsiteY92" fmla="*/ 4537075 h 6858000"/>
              <a:gd name="connsiteX93" fmla="*/ 4956351 w 4992864"/>
              <a:gd name="connsiteY93" fmla="*/ 4579937 h 6858000"/>
              <a:gd name="connsiteX94" fmla="*/ 4970639 w 4992864"/>
              <a:gd name="connsiteY94" fmla="*/ 4625975 h 6858000"/>
              <a:gd name="connsiteX95" fmla="*/ 4981751 w 4992864"/>
              <a:gd name="connsiteY95" fmla="*/ 4678362 h 6858000"/>
              <a:gd name="connsiteX96" fmla="*/ 4989689 w 4992864"/>
              <a:gd name="connsiteY96" fmla="*/ 4738687 h 6858000"/>
              <a:gd name="connsiteX97" fmla="*/ 4992864 w 4992864"/>
              <a:gd name="connsiteY97" fmla="*/ 4806950 h 6858000"/>
              <a:gd name="connsiteX98" fmla="*/ 4989689 w 4992864"/>
              <a:gd name="connsiteY98" fmla="*/ 4875212 h 6858000"/>
              <a:gd name="connsiteX99" fmla="*/ 4981751 w 4992864"/>
              <a:gd name="connsiteY99" fmla="*/ 4935537 h 6858000"/>
              <a:gd name="connsiteX100" fmla="*/ 4970639 w 4992864"/>
              <a:gd name="connsiteY100" fmla="*/ 4987925 h 6858000"/>
              <a:gd name="connsiteX101" fmla="*/ 4956351 w 4992864"/>
              <a:gd name="connsiteY101" fmla="*/ 5033962 h 6858000"/>
              <a:gd name="connsiteX102" fmla="*/ 4940476 w 4992864"/>
              <a:gd name="connsiteY102" fmla="*/ 5075237 h 6858000"/>
              <a:gd name="connsiteX103" fmla="*/ 4921426 w 4992864"/>
              <a:gd name="connsiteY103" fmla="*/ 5114925 h 6858000"/>
              <a:gd name="connsiteX104" fmla="*/ 4902376 w 4992864"/>
              <a:gd name="connsiteY104" fmla="*/ 5149850 h 6858000"/>
              <a:gd name="connsiteX105" fmla="*/ 4883326 w 4992864"/>
              <a:gd name="connsiteY105" fmla="*/ 5186362 h 6858000"/>
              <a:gd name="connsiteX106" fmla="*/ 4865864 w 4992864"/>
              <a:gd name="connsiteY106" fmla="*/ 5226050 h 6858000"/>
              <a:gd name="connsiteX107" fmla="*/ 4848401 w 4992864"/>
              <a:gd name="connsiteY107" fmla="*/ 5268912 h 6858000"/>
              <a:gd name="connsiteX108" fmla="*/ 4834114 w 4992864"/>
              <a:gd name="connsiteY108" fmla="*/ 5313362 h 6858000"/>
              <a:gd name="connsiteX109" fmla="*/ 4824589 w 4992864"/>
              <a:gd name="connsiteY109" fmla="*/ 5365750 h 6858000"/>
              <a:gd name="connsiteX110" fmla="*/ 4815064 w 4992864"/>
              <a:gd name="connsiteY110" fmla="*/ 5426075 h 6858000"/>
              <a:gd name="connsiteX111" fmla="*/ 4813476 w 4992864"/>
              <a:gd name="connsiteY111" fmla="*/ 5494337 h 6858000"/>
              <a:gd name="connsiteX112" fmla="*/ 4815064 w 4992864"/>
              <a:gd name="connsiteY112" fmla="*/ 5562600 h 6858000"/>
              <a:gd name="connsiteX113" fmla="*/ 4824589 w 4992864"/>
              <a:gd name="connsiteY113" fmla="*/ 5622925 h 6858000"/>
              <a:gd name="connsiteX114" fmla="*/ 4834114 w 4992864"/>
              <a:gd name="connsiteY114" fmla="*/ 5675312 h 6858000"/>
              <a:gd name="connsiteX115" fmla="*/ 4848401 w 4992864"/>
              <a:gd name="connsiteY115" fmla="*/ 5721350 h 6858000"/>
              <a:gd name="connsiteX116" fmla="*/ 4865864 w 4992864"/>
              <a:gd name="connsiteY116" fmla="*/ 5762625 h 6858000"/>
              <a:gd name="connsiteX117" fmla="*/ 4883326 w 4992864"/>
              <a:gd name="connsiteY117" fmla="*/ 5802312 h 6858000"/>
              <a:gd name="connsiteX118" fmla="*/ 4902376 w 4992864"/>
              <a:gd name="connsiteY118" fmla="*/ 5840412 h 6858000"/>
              <a:gd name="connsiteX119" fmla="*/ 4921426 w 4992864"/>
              <a:gd name="connsiteY119" fmla="*/ 5876925 h 6858000"/>
              <a:gd name="connsiteX120" fmla="*/ 4940476 w 4992864"/>
              <a:gd name="connsiteY120" fmla="*/ 5915025 h 6858000"/>
              <a:gd name="connsiteX121" fmla="*/ 4956351 w 4992864"/>
              <a:gd name="connsiteY121" fmla="*/ 5956300 h 6858000"/>
              <a:gd name="connsiteX122" fmla="*/ 4970639 w 4992864"/>
              <a:gd name="connsiteY122" fmla="*/ 6003925 h 6858000"/>
              <a:gd name="connsiteX123" fmla="*/ 4981751 w 4992864"/>
              <a:gd name="connsiteY123" fmla="*/ 6056312 h 6858000"/>
              <a:gd name="connsiteX124" fmla="*/ 4989689 w 4992864"/>
              <a:gd name="connsiteY124" fmla="*/ 6113462 h 6858000"/>
              <a:gd name="connsiteX125" fmla="*/ 4992864 w 4992864"/>
              <a:gd name="connsiteY125" fmla="*/ 6183312 h 6858000"/>
              <a:gd name="connsiteX126" fmla="*/ 4989689 w 4992864"/>
              <a:gd name="connsiteY126" fmla="*/ 6251575 h 6858000"/>
              <a:gd name="connsiteX127" fmla="*/ 4981751 w 4992864"/>
              <a:gd name="connsiteY127" fmla="*/ 6311900 h 6858000"/>
              <a:gd name="connsiteX128" fmla="*/ 4970639 w 4992864"/>
              <a:gd name="connsiteY128" fmla="*/ 6361112 h 6858000"/>
              <a:gd name="connsiteX129" fmla="*/ 4956351 w 4992864"/>
              <a:gd name="connsiteY129" fmla="*/ 6407150 h 6858000"/>
              <a:gd name="connsiteX130" fmla="*/ 4940476 w 4992864"/>
              <a:gd name="connsiteY130" fmla="*/ 6448425 h 6858000"/>
              <a:gd name="connsiteX131" fmla="*/ 4923014 w 4992864"/>
              <a:gd name="connsiteY131" fmla="*/ 6488112 h 6858000"/>
              <a:gd name="connsiteX132" fmla="*/ 4905551 w 4992864"/>
              <a:gd name="connsiteY132" fmla="*/ 6523037 h 6858000"/>
              <a:gd name="connsiteX133" fmla="*/ 4886501 w 4992864"/>
              <a:gd name="connsiteY133" fmla="*/ 6561137 h 6858000"/>
              <a:gd name="connsiteX134" fmla="*/ 4867451 w 4992864"/>
              <a:gd name="connsiteY134" fmla="*/ 6597650 h 6858000"/>
              <a:gd name="connsiteX135" fmla="*/ 4851576 w 4992864"/>
              <a:gd name="connsiteY135" fmla="*/ 6640512 h 6858000"/>
              <a:gd name="connsiteX136" fmla="*/ 4835701 w 4992864"/>
              <a:gd name="connsiteY136" fmla="*/ 6683375 h 6858000"/>
              <a:gd name="connsiteX137" fmla="*/ 4826176 w 4992864"/>
              <a:gd name="connsiteY137" fmla="*/ 6735762 h 6858000"/>
              <a:gd name="connsiteX138" fmla="*/ 4818239 w 4992864"/>
              <a:gd name="connsiteY138" fmla="*/ 6791325 h 6858000"/>
              <a:gd name="connsiteX139" fmla="*/ 4813476 w 4992864"/>
              <a:gd name="connsiteY139" fmla="*/ 6858000 h 6858000"/>
              <a:gd name="connsiteX140" fmla="*/ 0 w 499286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992864" h="6858000">
                <a:moveTo>
                  <a:pt x="0" y="0"/>
                </a:moveTo>
                <a:lnTo>
                  <a:pt x="4813476" y="0"/>
                </a:lnTo>
                <a:lnTo>
                  <a:pt x="4818239" y="66675"/>
                </a:lnTo>
                <a:lnTo>
                  <a:pt x="4826176" y="122237"/>
                </a:lnTo>
                <a:lnTo>
                  <a:pt x="4835701" y="174625"/>
                </a:lnTo>
                <a:lnTo>
                  <a:pt x="4851576" y="217487"/>
                </a:lnTo>
                <a:lnTo>
                  <a:pt x="4867451" y="260350"/>
                </a:lnTo>
                <a:lnTo>
                  <a:pt x="4886501" y="296862"/>
                </a:lnTo>
                <a:lnTo>
                  <a:pt x="4905551" y="334962"/>
                </a:lnTo>
                <a:lnTo>
                  <a:pt x="4923014" y="369887"/>
                </a:lnTo>
                <a:lnTo>
                  <a:pt x="4940476" y="409575"/>
                </a:lnTo>
                <a:lnTo>
                  <a:pt x="4956351" y="450850"/>
                </a:lnTo>
                <a:lnTo>
                  <a:pt x="4970639" y="496887"/>
                </a:lnTo>
                <a:lnTo>
                  <a:pt x="4981751" y="546100"/>
                </a:lnTo>
                <a:lnTo>
                  <a:pt x="4989689" y="606425"/>
                </a:lnTo>
                <a:lnTo>
                  <a:pt x="4992864" y="673100"/>
                </a:lnTo>
                <a:lnTo>
                  <a:pt x="4989689" y="744537"/>
                </a:lnTo>
                <a:lnTo>
                  <a:pt x="4981751" y="801687"/>
                </a:lnTo>
                <a:lnTo>
                  <a:pt x="4970639" y="854075"/>
                </a:lnTo>
                <a:lnTo>
                  <a:pt x="4956351" y="901700"/>
                </a:lnTo>
                <a:lnTo>
                  <a:pt x="4940476" y="942975"/>
                </a:lnTo>
                <a:lnTo>
                  <a:pt x="4921426" y="981075"/>
                </a:lnTo>
                <a:lnTo>
                  <a:pt x="4902376" y="1017587"/>
                </a:lnTo>
                <a:lnTo>
                  <a:pt x="4883326" y="1055687"/>
                </a:lnTo>
                <a:lnTo>
                  <a:pt x="4865864" y="1095375"/>
                </a:lnTo>
                <a:lnTo>
                  <a:pt x="4848401" y="1136650"/>
                </a:lnTo>
                <a:lnTo>
                  <a:pt x="4834114" y="1182687"/>
                </a:lnTo>
                <a:lnTo>
                  <a:pt x="4824589" y="1235075"/>
                </a:lnTo>
                <a:lnTo>
                  <a:pt x="4815064" y="1295400"/>
                </a:lnTo>
                <a:lnTo>
                  <a:pt x="4813476" y="1363662"/>
                </a:lnTo>
                <a:lnTo>
                  <a:pt x="4815064" y="1431925"/>
                </a:lnTo>
                <a:lnTo>
                  <a:pt x="4824589" y="1492250"/>
                </a:lnTo>
                <a:lnTo>
                  <a:pt x="4834114" y="1544637"/>
                </a:lnTo>
                <a:lnTo>
                  <a:pt x="4848401" y="1589087"/>
                </a:lnTo>
                <a:lnTo>
                  <a:pt x="4865864" y="1631950"/>
                </a:lnTo>
                <a:lnTo>
                  <a:pt x="4883326" y="1671637"/>
                </a:lnTo>
                <a:lnTo>
                  <a:pt x="4902376" y="1708150"/>
                </a:lnTo>
                <a:lnTo>
                  <a:pt x="4921426" y="1743075"/>
                </a:lnTo>
                <a:lnTo>
                  <a:pt x="4940476" y="1782762"/>
                </a:lnTo>
                <a:lnTo>
                  <a:pt x="4956351" y="1824037"/>
                </a:lnTo>
                <a:lnTo>
                  <a:pt x="4970639" y="1870075"/>
                </a:lnTo>
                <a:lnTo>
                  <a:pt x="4981751" y="1922462"/>
                </a:lnTo>
                <a:lnTo>
                  <a:pt x="4989689" y="1982787"/>
                </a:lnTo>
                <a:lnTo>
                  <a:pt x="4992864" y="2051050"/>
                </a:lnTo>
                <a:lnTo>
                  <a:pt x="4989689" y="2119312"/>
                </a:lnTo>
                <a:lnTo>
                  <a:pt x="4981751" y="2179637"/>
                </a:lnTo>
                <a:lnTo>
                  <a:pt x="4970639" y="2232025"/>
                </a:lnTo>
                <a:lnTo>
                  <a:pt x="4956351" y="2278062"/>
                </a:lnTo>
                <a:lnTo>
                  <a:pt x="4940476" y="2319337"/>
                </a:lnTo>
                <a:lnTo>
                  <a:pt x="4921426" y="2359025"/>
                </a:lnTo>
                <a:lnTo>
                  <a:pt x="4902376" y="2395537"/>
                </a:lnTo>
                <a:lnTo>
                  <a:pt x="4883326" y="2433637"/>
                </a:lnTo>
                <a:lnTo>
                  <a:pt x="4865864" y="2471737"/>
                </a:lnTo>
                <a:lnTo>
                  <a:pt x="4848401" y="2513012"/>
                </a:lnTo>
                <a:lnTo>
                  <a:pt x="4834114" y="2560637"/>
                </a:lnTo>
                <a:lnTo>
                  <a:pt x="4824589" y="2613025"/>
                </a:lnTo>
                <a:lnTo>
                  <a:pt x="4815064" y="2671762"/>
                </a:lnTo>
                <a:lnTo>
                  <a:pt x="4813476" y="2741612"/>
                </a:lnTo>
                <a:lnTo>
                  <a:pt x="4815064" y="2809875"/>
                </a:lnTo>
                <a:lnTo>
                  <a:pt x="4824589" y="2868612"/>
                </a:lnTo>
                <a:lnTo>
                  <a:pt x="4834114" y="2922587"/>
                </a:lnTo>
                <a:lnTo>
                  <a:pt x="4848401" y="2967037"/>
                </a:lnTo>
                <a:lnTo>
                  <a:pt x="4865864" y="3009900"/>
                </a:lnTo>
                <a:lnTo>
                  <a:pt x="4883326" y="3046412"/>
                </a:lnTo>
                <a:lnTo>
                  <a:pt x="4902376" y="3084512"/>
                </a:lnTo>
                <a:lnTo>
                  <a:pt x="4921426" y="3121025"/>
                </a:lnTo>
                <a:lnTo>
                  <a:pt x="4940476" y="3160712"/>
                </a:lnTo>
                <a:lnTo>
                  <a:pt x="4956351" y="3201987"/>
                </a:lnTo>
                <a:lnTo>
                  <a:pt x="4970639" y="3248025"/>
                </a:lnTo>
                <a:lnTo>
                  <a:pt x="4981751" y="3300412"/>
                </a:lnTo>
                <a:lnTo>
                  <a:pt x="4989689" y="3360737"/>
                </a:lnTo>
                <a:lnTo>
                  <a:pt x="4992864" y="3427412"/>
                </a:lnTo>
                <a:lnTo>
                  <a:pt x="4989689" y="3497262"/>
                </a:lnTo>
                <a:lnTo>
                  <a:pt x="4981751" y="3557587"/>
                </a:lnTo>
                <a:lnTo>
                  <a:pt x="4970639" y="3609975"/>
                </a:lnTo>
                <a:lnTo>
                  <a:pt x="4956351" y="3656012"/>
                </a:lnTo>
                <a:lnTo>
                  <a:pt x="4940476" y="3697287"/>
                </a:lnTo>
                <a:lnTo>
                  <a:pt x="4921426" y="3736975"/>
                </a:lnTo>
                <a:lnTo>
                  <a:pt x="4883326" y="3811587"/>
                </a:lnTo>
                <a:lnTo>
                  <a:pt x="4865864" y="3848100"/>
                </a:lnTo>
                <a:lnTo>
                  <a:pt x="4848401" y="3890962"/>
                </a:lnTo>
                <a:lnTo>
                  <a:pt x="4834114" y="3935412"/>
                </a:lnTo>
                <a:lnTo>
                  <a:pt x="4824589" y="3987800"/>
                </a:lnTo>
                <a:lnTo>
                  <a:pt x="4815064" y="4048125"/>
                </a:lnTo>
                <a:lnTo>
                  <a:pt x="4813476" y="4116387"/>
                </a:lnTo>
                <a:lnTo>
                  <a:pt x="4815064" y="4186237"/>
                </a:lnTo>
                <a:lnTo>
                  <a:pt x="4824589" y="4244975"/>
                </a:lnTo>
                <a:lnTo>
                  <a:pt x="4834114" y="4297362"/>
                </a:lnTo>
                <a:lnTo>
                  <a:pt x="4848401" y="4343400"/>
                </a:lnTo>
                <a:lnTo>
                  <a:pt x="4865864" y="4386262"/>
                </a:lnTo>
                <a:lnTo>
                  <a:pt x="4883326" y="4424362"/>
                </a:lnTo>
                <a:lnTo>
                  <a:pt x="4921426" y="4498975"/>
                </a:lnTo>
                <a:lnTo>
                  <a:pt x="4940476" y="4537075"/>
                </a:lnTo>
                <a:lnTo>
                  <a:pt x="4956351" y="4579937"/>
                </a:lnTo>
                <a:lnTo>
                  <a:pt x="4970639" y="4625975"/>
                </a:lnTo>
                <a:lnTo>
                  <a:pt x="4981751" y="4678362"/>
                </a:lnTo>
                <a:lnTo>
                  <a:pt x="4989689" y="4738687"/>
                </a:lnTo>
                <a:lnTo>
                  <a:pt x="4992864" y="4806950"/>
                </a:lnTo>
                <a:lnTo>
                  <a:pt x="4989689" y="4875212"/>
                </a:lnTo>
                <a:lnTo>
                  <a:pt x="4981751" y="4935537"/>
                </a:lnTo>
                <a:lnTo>
                  <a:pt x="4970639" y="4987925"/>
                </a:lnTo>
                <a:lnTo>
                  <a:pt x="4956351" y="5033962"/>
                </a:lnTo>
                <a:lnTo>
                  <a:pt x="4940476" y="5075237"/>
                </a:lnTo>
                <a:lnTo>
                  <a:pt x="4921426" y="5114925"/>
                </a:lnTo>
                <a:lnTo>
                  <a:pt x="4902376" y="5149850"/>
                </a:lnTo>
                <a:lnTo>
                  <a:pt x="4883326" y="5186362"/>
                </a:lnTo>
                <a:lnTo>
                  <a:pt x="4865864" y="5226050"/>
                </a:lnTo>
                <a:lnTo>
                  <a:pt x="4848401" y="5268912"/>
                </a:lnTo>
                <a:lnTo>
                  <a:pt x="4834114" y="5313362"/>
                </a:lnTo>
                <a:lnTo>
                  <a:pt x="4824589" y="5365750"/>
                </a:lnTo>
                <a:lnTo>
                  <a:pt x="4815064" y="5426075"/>
                </a:lnTo>
                <a:lnTo>
                  <a:pt x="4813476" y="5494337"/>
                </a:lnTo>
                <a:lnTo>
                  <a:pt x="4815064" y="5562600"/>
                </a:lnTo>
                <a:lnTo>
                  <a:pt x="4824589" y="5622925"/>
                </a:lnTo>
                <a:lnTo>
                  <a:pt x="4834114" y="5675312"/>
                </a:lnTo>
                <a:lnTo>
                  <a:pt x="4848401" y="5721350"/>
                </a:lnTo>
                <a:lnTo>
                  <a:pt x="4865864" y="5762625"/>
                </a:lnTo>
                <a:lnTo>
                  <a:pt x="4883326" y="5802312"/>
                </a:lnTo>
                <a:lnTo>
                  <a:pt x="4902376" y="5840412"/>
                </a:lnTo>
                <a:lnTo>
                  <a:pt x="4921426" y="5876925"/>
                </a:lnTo>
                <a:lnTo>
                  <a:pt x="4940476" y="5915025"/>
                </a:lnTo>
                <a:lnTo>
                  <a:pt x="4956351" y="5956300"/>
                </a:lnTo>
                <a:lnTo>
                  <a:pt x="4970639" y="6003925"/>
                </a:lnTo>
                <a:lnTo>
                  <a:pt x="4981751" y="6056312"/>
                </a:lnTo>
                <a:lnTo>
                  <a:pt x="4989689" y="6113462"/>
                </a:lnTo>
                <a:lnTo>
                  <a:pt x="4992864" y="6183312"/>
                </a:lnTo>
                <a:lnTo>
                  <a:pt x="4989689" y="6251575"/>
                </a:lnTo>
                <a:lnTo>
                  <a:pt x="4981751" y="6311900"/>
                </a:lnTo>
                <a:lnTo>
                  <a:pt x="4970639" y="6361112"/>
                </a:lnTo>
                <a:lnTo>
                  <a:pt x="4956351" y="6407150"/>
                </a:lnTo>
                <a:lnTo>
                  <a:pt x="4940476" y="6448425"/>
                </a:lnTo>
                <a:lnTo>
                  <a:pt x="4923014" y="6488112"/>
                </a:lnTo>
                <a:lnTo>
                  <a:pt x="4905551" y="6523037"/>
                </a:lnTo>
                <a:lnTo>
                  <a:pt x="4886501" y="6561137"/>
                </a:lnTo>
                <a:lnTo>
                  <a:pt x="4867451" y="6597650"/>
                </a:lnTo>
                <a:lnTo>
                  <a:pt x="4851576" y="6640512"/>
                </a:lnTo>
                <a:lnTo>
                  <a:pt x="4835701" y="6683375"/>
                </a:lnTo>
                <a:lnTo>
                  <a:pt x="4826176" y="6735762"/>
                </a:lnTo>
                <a:lnTo>
                  <a:pt x="4818239" y="6791325"/>
                </a:lnTo>
                <a:lnTo>
                  <a:pt x="4813476" y="6858000"/>
                </a:lnTo>
                <a:lnTo>
                  <a:pt x="0" y="6858000"/>
                </a:lnTo>
                <a:close/>
              </a:path>
            </a:pathLst>
          </a:custGeom>
          <a:solidFill>
            <a:schemeClr val="bg1"/>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pic>
        <p:nvPicPr>
          <p:cNvPr id="7" name="Image 6">
            <a:extLst>
              <a:ext uri="{FF2B5EF4-FFF2-40B4-BE49-F238E27FC236}">
                <a16:creationId xmlns:a16="http://schemas.microsoft.com/office/drawing/2014/main" id="{A7509768-F34F-7702-88EF-A117ADB72738}"/>
              </a:ext>
            </a:extLst>
          </p:cNvPr>
          <p:cNvPicPr>
            <a:picLocks noChangeAspect="1"/>
          </p:cNvPicPr>
          <p:nvPr/>
        </p:nvPicPr>
        <p:blipFill>
          <a:blip r:embed="rId2" cstate="email">
            <a:extLst>
              <a:ext uri="{28A0092B-C50C-407E-A947-70E740481C1C}">
                <a14:useLocalDpi xmlns:a14="http://schemas.microsoft.com/office/drawing/2010/main"/>
              </a:ext>
            </a:extLst>
          </a:blip>
          <a:srcRect t="22541" r="1" b="27908"/>
          <a:stretch>
            <a:fillRect/>
          </a:stretch>
        </p:blipFill>
        <p:spPr>
          <a:xfrm>
            <a:off x="-4116" y="2"/>
            <a:ext cx="5149751" cy="3402351"/>
          </a:xfrm>
          <a:custGeom>
            <a:avLst/>
            <a:gdLst/>
            <a:ahLst/>
            <a:cxnLst/>
            <a:rect l="l" t="t" r="r" b="b"/>
            <a:pathLst>
              <a:path w="5149751" h="3402351">
                <a:moveTo>
                  <a:pt x="0" y="0"/>
                </a:moveTo>
                <a:lnTo>
                  <a:pt x="4959956" y="0"/>
                </a:lnTo>
                <a:lnTo>
                  <a:pt x="4964996" y="66675"/>
                </a:lnTo>
                <a:lnTo>
                  <a:pt x="4973393" y="122237"/>
                </a:lnTo>
                <a:lnTo>
                  <a:pt x="4983471" y="174625"/>
                </a:lnTo>
                <a:lnTo>
                  <a:pt x="5000267" y="217487"/>
                </a:lnTo>
                <a:lnTo>
                  <a:pt x="5017063" y="260350"/>
                </a:lnTo>
                <a:lnTo>
                  <a:pt x="5037218" y="296862"/>
                </a:lnTo>
                <a:lnTo>
                  <a:pt x="5057373" y="334962"/>
                </a:lnTo>
                <a:lnTo>
                  <a:pt x="5075849" y="369887"/>
                </a:lnTo>
                <a:lnTo>
                  <a:pt x="5094324" y="409575"/>
                </a:lnTo>
                <a:lnTo>
                  <a:pt x="5111120" y="450850"/>
                </a:lnTo>
                <a:lnTo>
                  <a:pt x="5126237" y="496887"/>
                </a:lnTo>
                <a:lnTo>
                  <a:pt x="5137994" y="546100"/>
                </a:lnTo>
                <a:lnTo>
                  <a:pt x="5146392" y="606425"/>
                </a:lnTo>
                <a:lnTo>
                  <a:pt x="5149751" y="673100"/>
                </a:lnTo>
                <a:lnTo>
                  <a:pt x="5146392" y="744537"/>
                </a:lnTo>
                <a:lnTo>
                  <a:pt x="5137994" y="801687"/>
                </a:lnTo>
                <a:lnTo>
                  <a:pt x="5126237" y="854075"/>
                </a:lnTo>
                <a:lnTo>
                  <a:pt x="5111120" y="901700"/>
                </a:lnTo>
                <a:lnTo>
                  <a:pt x="5094324" y="942975"/>
                </a:lnTo>
                <a:lnTo>
                  <a:pt x="5074169" y="981075"/>
                </a:lnTo>
                <a:lnTo>
                  <a:pt x="5054014" y="1017587"/>
                </a:lnTo>
                <a:lnTo>
                  <a:pt x="5033859" y="1055687"/>
                </a:lnTo>
                <a:lnTo>
                  <a:pt x="5015383" y="1095375"/>
                </a:lnTo>
                <a:lnTo>
                  <a:pt x="4996907" y="1136650"/>
                </a:lnTo>
                <a:lnTo>
                  <a:pt x="4981792" y="1182687"/>
                </a:lnTo>
                <a:lnTo>
                  <a:pt x="4971714" y="1235075"/>
                </a:lnTo>
                <a:lnTo>
                  <a:pt x="4961636" y="1295400"/>
                </a:lnTo>
                <a:lnTo>
                  <a:pt x="4959956" y="1363662"/>
                </a:lnTo>
                <a:lnTo>
                  <a:pt x="4961636" y="1431925"/>
                </a:lnTo>
                <a:lnTo>
                  <a:pt x="4971714" y="1492250"/>
                </a:lnTo>
                <a:lnTo>
                  <a:pt x="4981792" y="1544637"/>
                </a:lnTo>
                <a:lnTo>
                  <a:pt x="4996907" y="1589087"/>
                </a:lnTo>
                <a:lnTo>
                  <a:pt x="5015383" y="1631950"/>
                </a:lnTo>
                <a:lnTo>
                  <a:pt x="5033859" y="1671637"/>
                </a:lnTo>
                <a:lnTo>
                  <a:pt x="5054014" y="1708150"/>
                </a:lnTo>
                <a:lnTo>
                  <a:pt x="5074169" y="1743075"/>
                </a:lnTo>
                <a:lnTo>
                  <a:pt x="5094324" y="1782762"/>
                </a:lnTo>
                <a:lnTo>
                  <a:pt x="5111120" y="1824037"/>
                </a:lnTo>
                <a:lnTo>
                  <a:pt x="5126237" y="1870075"/>
                </a:lnTo>
                <a:lnTo>
                  <a:pt x="5137994" y="1922462"/>
                </a:lnTo>
                <a:lnTo>
                  <a:pt x="5146392" y="1982787"/>
                </a:lnTo>
                <a:lnTo>
                  <a:pt x="5149751" y="2051050"/>
                </a:lnTo>
                <a:lnTo>
                  <a:pt x="5146392" y="2119312"/>
                </a:lnTo>
                <a:lnTo>
                  <a:pt x="5137994" y="2179637"/>
                </a:lnTo>
                <a:lnTo>
                  <a:pt x="5126237" y="2232025"/>
                </a:lnTo>
                <a:lnTo>
                  <a:pt x="5111120" y="2278062"/>
                </a:lnTo>
                <a:lnTo>
                  <a:pt x="5094324" y="2319337"/>
                </a:lnTo>
                <a:lnTo>
                  <a:pt x="5074169" y="2359025"/>
                </a:lnTo>
                <a:lnTo>
                  <a:pt x="5054014" y="2395537"/>
                </a:lnTo>
                <a:lnTo>
                  <a:pt x="5033859" y="2433637"/>
                </a:lnTo>
                <a:lnTo>
                  <a:pt x="5015383" y="2471737"/>
                </a:lnTo>
                <a:lnTo>
                  <a:pt x="4996907" y="2513012"/>
                </a:lnTo>
                <a:lnTo>
                  <a:pt x="4981792" y="2560637"/>
                </a:lnTo>
                <a:lnTo>
                  <a:pt x="4971714" y="2613025"/>
                </a:lnTo>
                <a:lnTo>
                  <a:pt x="4961636" y="2671762"/>
                </a:lnTo>
                <a:lnTo>
                  <a:pt x="4959956" y="2741612"/>
                </a:lnTo>
                <a:lnTo>
                  <a:pt x="4961636" y="2809875"/>
                </a:lnTo>
                <a:lnTo>
                  <a:pt x="4971714" y="2868612"/>
                </a:lnTo>
                <a:lnTo>
                  <a:pt x="4981792" y="2922587"/>
                </a:lnTo>
                <a:lnTo>
                  <a:pt x="4996907" y="2967037"/>
                </a:lnTo>
                <a:lnTo>
                  <a:pt x="5015383" y="3009900"/>
                </a:lnTo>
                <a:lnTo>
                  <a:pt x="5033859" y="3046412"/>
                </a:lnTo>
                <a:lnTo>
                  <a:pt x="5054014" y="3084512"/>
                </a:lnTo>
                <a:lnTo>
                  <a:pt x="5074169" y="3121025"/>
                </a:lnTo>
                <a:lnTo>
                  <a:pt x="5094324" y="3160712"/>
                </a:lnTo>
                <a:lnTo>
                  <a:pt x="5111120" y="3201987"/>
                </a:lnTo>
                <a:lnTo>
                  <a:pt x="5126237" y="3248025"/>
                </a:lnTo>
                <a:lnTo>
                  <a:pt x="5137994" y="3300412"/>
                </a:lnTo>
                <a:lnTo>
                  <a:pt x="5146392" y="3360737"/>
                </a:lnTo>
                <a:lnTo>
                  <a:pt x="5148489" y="3402351"/>
                </a:lnTo>
                <a:lnTo>
                  <a:pt x="0" y="3402351"/>
                </a:lnTo>
                <a:close/>
              </a:path>
            </a:pathLst>
          </a:custGeom>
        </p:spPr>
      </p:pic>
      <p:pic>
        <p:nvPicPr>
          <p:cNvPr id="5" name="Image 4">
            <a:extLst>
              <a:ext uri="{FF2B5EF4-FFF2-40B4-BE49-F238E27FC236}">
                <a16:creationId xmlns:a16="http://schemas.microsoft.com/office/drawing/2014/main" id="{1C2D2D2C-48D4-7138-C6E1-0703425E794F}"/>
              </a:ext>
            </a:extLst>
          </p:cNvPr>
          <p:cNvPicPr>
            <a:picLocks noChangeAspect="1"/>
          </p:cNvPicPr>
          <p:nvPr/>
        </p:nvPicPr>
        <p:blipFill>
          <a:blip r:embed="rId3" cstate="email">
            <a:extLst>
              <a:ext uri="{28A0092B-C50C-407E-A947-70E740481C1C}">
                <a14:useLocalDpi xmlns:a14="http://schemas.microsoft.com/office/drawing/2010/main"/>
              </a:ext>
            </a:extLst>
          </a:blip>
          <a:srcRect t="18218" r="1" b="33049"/>
          <a:stretch>
            <a:fillRect/>
          </a:stretch>
        </p:blipFill>
        <p:spPr>
          <a:xfrm>
            <a:off x="-4114" y="3511830"/>
            <a:ext cx="5149751" cy="3346171"/>
          </a:xfrm>
          <a:custGeom>
            <a:avLst/>
            <a:gdLst/>
            <a:ahLst/>
            <a:cxnLst/>
            <a:rect l="l" t="t" r="r" b="b"/>
            <a:pathLst>
              <a:path w="5149751" h="3346171">
                <a:moveTo>
                  <a:pt x="0" y="0"/>
                </a:moveTo>
                <a:lnTo>
                  <a:pt x="5144364" y="0"/>
                </a:lnTo>
                <a:lnTo>
                  <a:pt x="5137994" y="45758"/>
                </a:lnTo>
                <a:lnTo>
                  <a:pt x="5126237" y="98146"/>
                </a:lnTo>
                <a:lnTo>
                  <a:pt x="5111120" y="144183"/>
                </a:lnTo>
                <a:lnTo>
                  <a:pt x="5094324" y="185458"/>
                </a:lnTo>
                <a:lnTo>
                  <a:pt x="5074169" y="225146"/>
                </a:lnTo>
                <a:lnTo>
                  <a:pt x="5033859" y="299758"/>
                </a:lnTo>
                <a:lnTo>
                  <a:pt x="5015383" y="336271"/>
                </a:lnTo>
                <a:lnTo>
                  <a:pt x="4996907" y="379133"/>
                </a:lnTo>
                <a:lnTo>
                  <a:pt x="4981792" y="423583"/>
                </a:lnTo>
                <a:lnTo>
                  <a:pt x="4971714" y="475971"/>
                </a:lnTo>
                <a:lnTo>
                  <a:pt x="4961636" y="536296"/>
                </a:lnTo>
                <a:lnTo>
                  <a:pt x="4959956" y="604558"/>
                </a:lnTo>
                <a:lnTo>
                  <a:pt x="4961636" y="674408"/>
                </a:lnTo>
                <a:lnTo>
                  <a:pt x="4971714" y="733146"/>
                </a:lnTo>
                <a:lnTo>
                  <a:pt x="4981792" y="785533"/>
                </a:lnTo>
                <a:lnTo>
                  <a:pt x="4996907" y="831571"/>
                </a:lnTo>
                <a:lnTo>
                  <a:pt x="5015383" y="874433"/>
                </a:lnTo>
                <a:lnTo>
                  <a:pt x="5033859" y="912533"/>
                </a:lnTo>
                <a:lnTo>
                  <a:pt x="5074169" y="987146"/>
                </a:lnTo>
                <a:lnTo>
                  <a:pt x="5094324" y="1025246"/>
                </a:lnTo>
                <a:lnTo>
                  <a:pt x="5111120" y="1068108"/>
                </a:lnTo>
                <a:lnTo>
                  <a:pt x="5126237" y="1114146"/>
                </a:lnTo>
                <a:lnTo>
                  <a:pt x="5137994" y="1166533"/>
                </a:lnTo>
                <a:lnTo>
                  <a:pt x="5146392" y="1226858"/>
                </a:lnTo>
                <a:lnTo>
                  <a:pt x="5149751" y="1295121"/>
                </a:lnTo>
                <a:lnTo>
                  <a:pt x="5146392" y="1363383"/>
                </a:lnTo>
                <a:lnTo>
                  <a:pt x="5137994" y="1423708"/>
                </a:lnTo>
                <a:lnTo>
                  <a:pt x="5126237" y="1476096"/>
                </a:lnTo>
                <a:lnTo>
                  <a:pt x="5111120" y="1522133"/>
                </a:lnTo>
                <a:lnTo>
                  <a:pt x="5094324" y="1563408"/>
                </a:lnTo>
                <a:lnTo>
                  <a:pt x="5074169" y="1603096"/>
                </a:lnTo>
                <a:lnTo>
                  <a:pt x="5054014" y="1638021"/>
                </a:lnTo>
                <a:lnTo>
                  <a:pt x="5033859" y="1674533"/>
                </a:lnTo>
                <a:lnTo>
                  <a:pt x="5015383" y="1714221"/>
                </a:lnTo>
                <a:lnTo>
                  <a:pt x="4996907" y="1757083"/>
                </a:lnTo>
                <a:lnTo>
                  <a:pt x="4981792" y="1801533"/>
                </a:lnTo>
                <a:lnTo>
                  <a:pt x="4971714" y="1853921"/>
                </a:lnTo>
                <a:lnTo>
                  <a:pt x="4961636" y="1914246"/>
                </a:lnTo>
                <a:lnTo>
                  <a:pt x="4959956" y="1982508"/>
                </a:lnTo>
                <a:lnTo>
                  <a:pt x="4961636" y="2050771"/>
                </a:lnTo>
                <a:lnTo>
                  <a:pt x="4971714" y="2111096"/>
                </a:lnTo>
                <a:lnTo>
                  <a:pt x="4981792" y="2163483"/>
                </a:lnTo>
                <a:lnTo>
                  <a:pt x="4996907" y="2209521"/>
                </a:lnTo>
                <a:lnTo>
                  <a:pt x="5015383" y="2250796"/>
                </a:lnTo>
                <a:lnTo>
                  <a:pt x="5033859" y="2290483"/>
                </a:lnTo>
                <a:lnTo>
                  <a:pt x="5054014" y="2328583"/>
                </a:lnTo>
                <a:lnTo>
                  <a:pt x="5074169" y="2365096"/>
                </a:lnTo>
                <a:lnTo>
                  <a:pt x="5094324" y="2403196"/>
                </a:lnTo>
                <a:lnTo>
                  <a:pt x="5111120" y="2444471"/>
                </a:lnTo>
                <a:lnTo>
                  <a:pt x="5126237" y="2492096"/>
                </a:lnTo>
                <a:lnTo>
                  <a:pt x="5137994" y="2544483"/>
                </a:lnTo>
                <a:lnTo>
                  <a:pt x="5146392" y="2601633"/>
                </a:lnTo>
                <a:lnTo>
                  <a:pt x="5149751" y="2671483"/>
                </a:lnTo>
                <a:lnTo>
                  <a:pt x="5146392" y="2739746"/>
                </a:lnTo>
                <a:lnTo>
                  <a:pt x="5137994" y="2800071"/>
                </a:lnTo>
                <a:lnTo>
                  <a:pt x="5126237" y="2849283"/>
                </a:lnTo>
                <a:lnTo>
                  <a:pt x="5111120" y="2895321"/>
                </a:lnTo>
                <a:lnTo>
                  <a:pt x="5094324" y="2936596"/>
                </a:lnTo>
                <a:lnTo>
                  <a:pt x="5075849" y="2976283"/>
                </a:lnTo>
                <a:lnTo>
                  <a:pt x="5057373" y="3011208"/>
                </a:lnTo>
                <a:lnTo>
                  <a:pt x="5037218" y="3049308"/>
                </a:lnTo>
                <a:lnTo>
                  <a:pt x="5017063" y="3085821"/>
                </a:lnTo>
                <a:lnTo>
                  <a:pt x="5000267" y="3128683"/>
                </a:lnTo>
                <a:lnTo>
                  <a:pt x="4983471" y="3171546"/>
                </a:lnTo>
                <a:lnTo>
                  <a:pt x="4973393" y="3223933"/>
                </a:lnTo>
                <a:lnTo>
                  <a:pt x="4964996" y="3279496"/>
                </a:lnTo>
                <a:lnTo>
                  <a:pt x="4959956" y="3346171"/>
                </a:lnTo>
                <a:lnTo>
                  <a:pt x="0" y="3346171"/>
                </a:lnTo>
                <a:close/>
              </a:path>
            </a:pathLst>
          </a:custGeom>
        </p:spPr>
      </p:pic>
    </p:spTree>
    <p:extLst>
      <p:ext uri="{BB962C8B-B14F-4D97-AF65-F5344CB8AC3E}">
        <p14:creationId xmlns:p14="http://schemas.microsoft.com/office/powerpoint/2010/main" val="37486289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5EC03388-C006-4877-82B8-D243165593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5" name="Image 4">
            <a:extLst>
              <a:ext uri="{FF2B5EF4-FFF2-40B4-BE49-F238E27FC236}">
                <a16:creationId xmlns:a16="http://schemas.microsoft.com/office/drawing/2014/main" id="{F8754634-945E-51BE-CFB5-9F2052DB6B1D}"/>
              </a:ext>
            </a:extLst>
          </p:cNvPr>
          <p:cNvPicPr>
            <a:picLocks noChangeAspect="1"/>
          </p:cNvPicPr>
          <p:nvPr/>
        </p:nvPicPr>
        <p:blipFill>
          <a:blip r:embed="rId2" cstate="email">
            <a:extLst>
              <a:ext uri="{28A0092B-C50C-407E-A947-70E740481C1C}">
                <a14:useLocalDpi xmlns:a14="http://schemas.microsoft.com/office/drawing/2010/main"/>
              </a:ext>
            </a:extLst>
          </a:blip>
          <a:srcRect t="23771" r="-2" b="37366"/>
          <a:stretch>
            <a:fillRect/>
          </a:stretch>
        </p:blipFill>
        <p:spPr>
          <a:xfrm>
            <a:off x="5719402" y="3504142"/>
            <a:ext cx="6472598" cy="3353858"/>
          </a:xfrm>
          <a:custGeom>
            <a:avLst/>
            <a:gdLst/>
            <a:ahLst/>
            <a:cxnLst/>
            <a:rect l="l" t="t" r="r" b="b"/>
            <a:pathLst>
              <a:path w="6472598" h="3353858">
                <a:moveTo>
                  <a:pt x="4081" y="0"/>
                </a:moveTo>
                <a:lnTo>
                  <a:pt x="6472598" y="0"/>
                </a:lnTo>
                <a:lnTo>
                  <a:pt x="6472598" y="3353858"/>
                </a:lnTo>
                <a:lnTo>
                  <a:pt x="179388" y="3353858"/>
                </a:lnTo>
                <a:lnTo>
                  <a:pt x="174625" y="3287183"/>
                </a:lnTo>
                <a:lnTo>
                  <a:pt x="166688" y="3231620"/>
                </a:lnTo>
                <a:lnTo>
                  <a:pt x="157163" y="3179233"/>
                </a:lnTo>
                <a:lnTo>
                  <a:pt x="141288" y="3136370"/>
                </a:lnTo>
                <a:lnTo>
                  <a:pt x="125414" y="3093508"/>
                </a:lnTo>
                <a:lnTo>
                  <a:pt x="106363" y="3056995"/>
                </a:lnTo>
                <a:lnTo>
                  <a:pt x="87313" y="3018895"/>
                </a:lnTo>
                <a:lnTo>
                  <a:pt x="69850" y="2983970"/>
                </a:lnTo>
                <a:lnTo>
                  <a:pt x="52388" y="2944283"/>
                </a:lnTo>
                <a:lnTo>
                  <a:pt x="36513" y="2903008"/>
                </a:lnTo>
                <a:lnTo>
                  <a:pt x="22225" y="2856970"/>
                </a:lnTo>
                <a:lnTo>
                  <a:pt x="11113" y="2807758"/>
                </a:lnTo>
                <a:lnTo>
                  <a:pt x="3176" y="2747433"/>
                </a:lnTo>
                <a:lnTo>
                  <a:pt x="0" y="2679170"/>
                </a:lnTo>
                <a:lnTo>
                  <a:pt x="3176" y="2609320"/>
                </a:lnTo>
                <a:lnTo>
                  <a:pt x="11113" y="2552170"/>
                </a:lnTo>
                <a:lnTo>
                  <a:pt x="22225" y="2499783"/>
                </a:lnTo>
                <a:lnTo>
                  <a:pt x="36513" y="2452158"/>
                </a:lnTo>
                <a:lnTo>
                  <a:pt x="52388" y="2410883"/>
                </a:lnTo>
                <a:lnTo>
                  <a:pt x="71438" y="2372783"/>
                </a:lnTo>
                <a:lnTo>
                  <a:pt x="90488" y="2336270"/>
                </a:lnTo>
                <a:lnTo>
                  <a:pt x="109538" y="2298170"/>
                </a:lnTo>
                <a:lnTo>
                  <a:pt x="127001" y="2258483"/>
                </a:lnTo>
                <a:lnTo>
                  <a:pt x="144464" y="2217208"/>
                </a:lnTo>
                <a:lnTo>
                  <a:pt x="158750" y="2171170"/>
                </a:lnTo>
                <a:lnTo>
                  <a:pt x="168275" y="2118783"/>
                </a:lnTo>
                <a:lnTo>
                  <a:pt x="177800" y="2058458"/>
                </a:lnTo>
                <a:lnTo>
                  <a:pt x="179388" y="1990195"/>
                </a:lnTo>
                <a:lnTo>
                  <a:pt x="177800" y="1921933"/>
                </a:lnTo>
                <a:lnTo>
                  <a:pt x="168275" y="1861608"/>
                </a:lnTo>
                <a:lnTo>
                  <a:pt x="158750" y="1809220"/>
                </a:lnTo>
                <a:lnTo>
                  <a:pt x="144464" y="1764770"/>
                </a:lnTo>
                <a:lnTo>
                  <a:pt x="127001" y="1721908"/>
                </a:lnTo>
                <a:lnTo>
                  <a:pt x="109538" y="1682220"/>
                </a:lnTo>
                <a:lnTo>
                  <a:pt x="90488" y="1645708"/>
                </a:lnTo>
                <a:lnTo>
                  <a:pt x="71438" y="1610783"/>
                </a:lnTo>
                <a:lnTo>
                  <a:pt x="52388" y="1571095"/>
                </a:lnTo>
                <a:lnTo>
                  <a:pt x="36513" y="1529820"/>
                </a:lnTo>
                <a:lnTo>
                  <a:pt x="22225" y="1483783"/>
                </a:lnTo>
                <a:lnTo>
                  <a:pt x="11113" y="1431395"/>
                </a:lnTo>
                <a:lnTo>
                  <a:pt x="3176" y="1371070"/>
                </a:lnTo>
                <a:lnTo>
                  <a:pt x="0" y="1302808"/>
                </a:lnTo>
                <a:lnTo>
                  <a:pt x="3176" y="1234545"/>
                </a:lnTo>
                <a:lnTo>
                  <a:pt x="11113" y="1174220"/>
                </a:lnTo>
                <a:lnTo>
                  <a:pt x="22225" y="1121833"/>
                </a:lnTo>
                <a:lnTo>
                  <a:pt x="36513" y="1075795"/>
                </a:lnTo>
                <a:lnTo>
                  <a:pt x="52388" y="1032933"/>
                </a:lnTo>
                <a:lnTo>
                  <a:pt x="71438" y="994833"/>
                </a:lnTo>
                <a:lnTo>
                  <a:pt x="109538" y="920220"/>
                </a:lnTo>
                <a:lnTo>
                  <a:pt x="127001" y="882120"/>
                </a:lnTo>
                <a:lnTo>
                  <a:pt x="144464" y="839258"/>
                </a:lnTo>
                <a:lnTo>
                  <a:pt x="158750" y="793220"/>
                </a:lnTo>
                <a:lnTo>
                  <a:pt x="168275" y="740833"/>
                </a:lnTo>
                <a:lnTo>
                  <a:pt x="177800" y="682095"/>
                </a:lnTo>
                <a:lnTo>
                  <a:pt x="179388" y="612245"/>
                </a:lnTo>
                <a:lnTo>
                  <a:pt x="177800" y="543983"/>
                </a:lnTo>
                <a:lnTo>
                  <a:pt x="168275" y="483658"/>
                </a:lnTo>
                <a:lnTo>
                  <a:pt x="158750" y="431270"/>
                </a:lnTo>
                <a:lnTo>
                  <a:pt x="144464" y="386820"/>
                </a:lnTo>
                <a:lnTo>
                  <a:pt x="127001" y="343958"/>
                </a:lnTo>
                <a:lnTo>
                  <a:pt x="109538" y="307445"/>
                </a:lnTo>
                <a:lnTo>
                  <a:pt x="71438" y="232833"/>
                </a:lnTo>
                <a:lnTo>
                  <a:pt x="52388" y="193145"/>
                </a:lnTo>
                <a:lnTo>
                  <a:pt x="36513" y="151870"/>
                </a:lnTo>
                <a:lnTo>
                  <a:pt x="22225" y="105833"/>
                </a:lnTo>
                <a:lnTo>
                  <a:pt x="11113" y="53445"/>
                </a:lnTo>
                <a:close/>
              </a:path>
            </a:pathLst>
          </a:custGeom>
        </p:spPr>
      </p:pic>
      <p:sp useBgFill="1">
        <p:nvSpPr>
          <p:cNvPr id="23" name="Freeform: Shape 22">
            <a:extLst>
              <a:ext uri="{FF2B5EF4-FFF2-40B4-BE49-F238E27FC236}">
                <a16:creationId xmlns:a16="http://schemas.microsoft.com/office/drawing/2014/main" id="{986F59B9-7AC9-46B1-B8E4-AE7EEDD92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794199" cy="6858000"/>
          </a:xfrm>
          <a:custGeom>
            <a:avLst/>
            <a:gdLst>
              <a:gd name="connsiteX0" fmla="*/ 0 w 5794199"/>
              <a:gd name="connsiteY0" fmla="*/ 0 h 6858000"/>
              <a:gd name="connsiteX1" fmla="*/ 5794199 w 5794199"/>
              <a:gd name="connsiteY1" fmla="*/ 0 h 6858000"/>
              <a:gd name="connsiteX2" fmla="*/ 5794199 w 5794199"/>
              <a:gd name="connsiteY2" fmla="*/ 6858000 h 6858000"/>
              <a:gd name="connsiteX3" fmla="*/ 0 w 5794199"/>
              <a:gd name="connsiteY3" fmla="*/ 6858000 h 6858000"/>
              <a:gd name="connsiteX4" fmla="*/ 4763 w 5794199"/>
              <a:gd name="connsiteY4" fmla="*/ 6791325 h 6858000"/>
              <a:gd name="connsiteX5" fmla="*/ 12700 w 5794199"/>
              <a:gd name="connsiteY5" fmla="*/ 6735762 h 6858000"/>
              <a:gd name="connsiteX6" fmla="*/ 22225 w 5794199"/>
              <a:gd name="connsiteY6" fmla="*/ 6683375 h 6858000"/>
              <a:gd name="connsiteX7" fmla="*/ 38100 w 5794199"/>
              <a:gd name="connsiteY7" fmla="*/ 6640512 h 6858000"/>
              <a:gd name="connsiteX8" fmla="*/ 53975 w 5794199"/>
              <a:gd name="connsiteY8" fmla="*/ 6597650 h 6858000"/>
              <a:gd name="connsiteX9" fmla="*/ 73025 w 5794199"/>
              <a:gd name="connsiteY9" fmla="*/ 6561137 h 6858000"/>
              <a:gd name="connsiteX10" fmla="*/ 92075 w 5794199"/>
              <a:gd name="connsiteY10" fmla="*/ 6523037 h 6858000"/>
              <a:gd name="connsiteX11" fmla="*/ 109538 w 5794199"/>
              <a:gd name="connsiteY11" fmla="*/ 6488112 h 6858000"/>
              <a:gd name="connsiteX12" fmla="*/ 127000 w 5794199"/>
              <a:gd name="connsiteY12" fmla="*/ 6448425 h 6858000"/>
              <a:gd name="connsiteX13" fmla="*/ 142875 w 5794199"/>
              <a:gd name="connsiteY13" fmla="*/ 6407150 h 6858000"/>
              <a:gd name="connsiteX14" fmla="*/ 157163 w 5794199"/>
              <a:gd name="connsiteY14" fmla="*/ 6361112 h 6858000"/>
              <a:gd name="connsiteX15" fmla="*/ 168275 w 5794199"/>
              <a:gd name="connsiteY15" fmla="*/ 6311900 h 6858000"/>
              <a:gd name="connsiteX16" fmla="*/ 176213 w 5794199"/>
              <a:gd name="connsiteY16" fmla="*/ 6251575 h 6858000"/>
              <a:gd name="connsiteX17" fmla="*/ 179388 w 5794199"/>
              <a:gd name="connsiteY17" fmla="*/ 6183312 h 6858000"/>
              <a:gd name="connsiteX18" fmla="*/ 176213 w 5794199"/>
              <a:gd name="connsiteY18" fmla="*/ 6113462 h 6858000"/>
              <a:gd name="connsiteX19" fmla="*/ 168275 w 5794199"/>
              <a:gd name="connsiteY19" fmla="*/ 6056312 h 6858000"/>
              <a:gd name="connsiteX20" fmla="*/ 157163 w 5794199"/>
              <a:gd name="connsiteY20" fmla="*/ 6003925 h 6858000"/>
              <a:gd name="connsiteX21" fmla="*/ 142875 w 5794199"/>
              <a:gd name="connsiteY21" fmla="*/ 5956300 h 6858000"/>
              <a:gd name="connsiteX22" fmla="*/ 127000 w 5794199"/>
              <a:gd name="connsiteY22" fmla="*/ 5915025 h 6858000"/>
              <a:gd name="connsiteX23" fmla="*/ 107950 w 5794199"/>
              <a:gd name="connsiteY23" fmla="*/ 5876925 h 6858000"/>
              <a:gd name="connsiteX24" fmla="*/ 88900 w 5794199"/>
              <a:gd name="connsiteY24" fmla="*/ 5840412 h 6858000"/>
              <a:gd name="connsiteX25" fmla="*/ 69850 w 5794199"/>
              <a:gd name="connsiteY25" fmla="*/ 5802312 h 6858000"/>
              <a:gd name="connsiteX26" fmla="*/ 52388 w 5794199"/>
              <a:gd name="connsiteY26" fmla="*/ 5762625 h 6858000"/>
              <a:gd name="connsiteX27" fmla="*/ 34925 w 5794199"/>
              <a:gd name="connsiteY27" fmla="*/ 5721350 h 6858000"/>
              <a:gd name="connsiteX28" fmla="*/ 20638 w 5794199"/>
              <a:gd name="connsiteY28" fmla="*/ 5675312 h 6858000"/>
              <a:gd name="connsiteX29" fmla="*/ 11113 w 5794199"/>
              <a:gd name="connsiteY29" fmla="*/ 5622925 h 6858000"/>
              <a:gd name="connsiteX30" fmla="*/ 1588 w 5794199"/>
              <a:gd name="connsiteY30" fmla="*/ 5562600 h 6858000"/>
              <a:gd name="connsiteX31" fmla="*/ 0 w 5794199"/>
              <a:gd name="connsiteY31" fmla="*/ 5494337 h 6858000"/>
              <a:gd name="connsiteX32" fmla="*/ 1588 w 5794199"/>
              <a:gd name="connsiteY32" fmla="*/ 5426075 h 6858000"/>
              <a:gd name="connsiteX33" fmla="*/ 11113 w 5794199"/>
              <a:gd name="connsiteY33" fmla="*/ 5365750 h 6858000"/>
              <a:gd name="connsiteX34" fmla="*/ 20638 w 5794199"/>
              <a:gd name="connsiteY34" fmla="*/ 5313362 h 6858000"/>
              <a:gd name="connsiteX35" fmla="*/ 34925 w 5794199"/>
              <a:gd name="connsiteY35" fmla="*/ 5268912 h 6858000"/>
              <a:gd name="connsiteX36" fmla="*/ 52388 w 5794199"/>
              <a:gd name="connsiteY36" fmla="*/ 5226050 h 6858000"/>
              <a:gd name="connsiteX37" fmla="*/ 69850 w 5794199"/>
              <a:gd name="connsiteY37" fmla="*/ 5186362 h 6858000"/>
              <a:gd name="connsiteX38" fmla="*/ 88900 w 5794199"/>
              <a:gd name="connsiteY38" fmla="*/ 5149850 h 6858000"/>
              <a:gd name="connsiteX39" fmla="*/ 107950 w 5794199"/>
              <a:gd name="connsiteY39" fmla="*/ 5114925 h 6858000"/>
              <a:gd name="connsiteX40" fmla="*/ 127000 w 5794199"/>
              <a:gd name="connsiteY40" fmla="*/ 5075237 h 6858000"/>
              <a:gd name="connsiteX41" fmla="*/ 142875 w 5794199"/>
              <a:gd name="connsiteY41" fmla="*/ 5033962 h 6858000"/>
              <a:gd name="connsiteX42" fmla="*/ 157163 w 5794199"/>
              <a:gd name="connsiteY42" fmla="*/ 4987925 h 6858000"/>
              <a:gd name="connsiteX43" fmla="*/ 168275 w 5794199"/>
              <a:gd name="connsiteY43" fmla="*/ 4935537 h 6858000"/>
              <a:gd name="connsiteX44" fmla="*/ 176213 w 5794199"/>
              <a:gd name="connsiteY44" fmla="*/ 4875212 h 6858000"/>
              <a:gd name="connsiteX45" fmla="*/ 179388 w 5794199"/>
              <a:gd name="connsiteY45" fmla="*/ 4806950 h 6858000"/>
              <a:gd name="connsiteX46" fmla="*/ 176213 w 5794199"/>
              <a:gd name="connsiteY46" fmla="*/ 4738687 h 6858000"/>
              <a:gd name="connsiteX47" fmla="*/ 168275 w 5794199"/>
              <a:gd name="connsiteY47" fmla="*/ 4678362 h 6858000"/>
              <a:gd name="connsiteX48" fmla="*/ 157163 w 5794199"/>
              <a:gd name="connsiteY48" fmla="*/ 4625975 h 6858000"/>
              <a:gd name="connsiteX49" fmla="*/ 142875 w 5794199"/>
              <a:gd name="connsiteY49" fmla="*/ 4579937 h 6858000"/>
              <a:gd name="connsiteX50" fmla="*/ 127000 w 5794199"/>
              <a:gd name="connsiteY50" fmla="*/ 4537075 h 6858000"/>
              <a:gd name="connsiteX51" fmla="*/ 107950 w 5794199"/>
              <a:gd name="connsiteY51" fmla="*/ 4498975 h 6858000"/>
              <a:gd name="connsiteX52" fmla="*/ 69850 w 5794199"/>
              <a:gd name="connsiteY52" fmla="*/ 4424362 h 6858000"/>
              <a:gd name="connsiteX53" fmla="*/ 52388 w 5794199"/>
              <a:gd name="connsiteY53" fmla="*/ 4386262 h 6858000"/>
              <a:gd name="connsiteX54" fmla="*/ 34925 w 5794199"/>
              <a:gd name="connsiteY54" fmla="*/ 4343400 h 6858000"/>
              <a:gd name="connsiteX55" fmla="*/ 20638 w 5794199"/>
              <a:gd name="connsiteY55" fmla="*/ 4297362 h 6858000"/>
              <a:gd name="connsiteX56" fmla="*/ 11113 w 5794199"/>
              <a:gd name="connsiteY56" fmla="*/ 4244975 h 6858000"/>
              <a:gd name="connsiteX57" fmla="*/ 1588 w 5794199"/>
              <a:gd name="connsiteY57" fmla="*/ 4186237 h 6858000"/>
              <a:gd name="connsiteX58" fmla="*/ 0 w 5794199"/>
              <a:gd name="connsiteY58" fmla="*/ 4116387 h 6858000"/>
              <a:gd name="connsiteX59" fmla="*/ 1588 w 5794199"/>
              <a:gd name="connsiteY59" fmla="*/ 4048125 h 6858000"/>
              <a:gd name="connsiteX60" fmla="*/ 11113 w 5794199"/>
              <a:gd name="connsiteY60" fmla="*/ 3987800 h 6858000"/>
              <a:gd name="connsiteX61" fmla="*/ 20638 w 5794199"/>
              <a:gd name="connsiteY61" fmla="*/ 3935412 h 6858000"/>
              <a:gd name="connsiteX62" fmla="*/ 34925 w 5794199"/>
              <a:gd name="connsiteY62" fmla="*/ 3890962 h 6858000"/>
              <a:gd name="connsiteX63" fmla="*/ 52388 w 5794199"/>
              <a:gd name="connsiteY63" fmla="*/ 3848100 h 6858000"/>
              <a:gd name="connsiteX64" fmla="*/ 69850 w 5794199"/>
              <a:gd name="connsiteY64" fmla="*/ 3811587 h 6858000"/>
              <a:gd name="connsiteX65" fmla="*/ 107950 w 5794199"/>
              <a:gd name="connsiteY65" fmla="*/ 3736975 h 6858000"/>
              <a:gd name="connsiteX66" fmla="*/ 127000 w 5794199"/>
              <a:gd name="connsiteY66" fmla="*/ 3697287 h 6858000"/>
              <a:gd name="connsiteX67" fmla="*/ 142875 w 5794199"/>
              <a:gd name="connsiteY67" fmla="*/ 3656012 h 6858000"/>
              <a:gd name="connsiteX68" fmla="*/ 157163 w 5794199"/>
              <a:gd name="connsiteY68" fmla="*/ 3609975 h 6858000"/>
              <a:gd name="connsiteX69" fmla="*/ 168275 w 5794199"/>
              <a:gd name="connsiteY69" fmla="*/ 3557587 h 6858000"/>
              <a:gd name="connsiteX70" fmla="*/ 176213 w 5794199"/>
              <a:gd name="connsiteY70" fmla="*/ 3497262 h 6858000"/>
              <a:gd name="connsiteX71" fmla="*/ 179388 w 5794199"/>
              <a:gd name="connsiteY71" fmla="*/ 3427412 h 6858000"/>
              <a:gd name="connsiteX72" fmla="*/ 176213 w 5794199"/>
              <a:gd name="connsiteY72" fmla="*/ 3360737 h 6858000"/>
              <a:gd name="connsiteX73" fmla="*/ 168275 w 5794199"/>
              <a:gd name="connsiteY73" fmla="*/ 3300412 h 6858000"/>
              <a:gd name="connsiteX74" fmla="*/ 157163 w 5794199"/>
              <a:gd name="connsiteY74" fmla="*/ 3248025 h 6858000"/>
              <a:gd name="connsiteX75" fmla="*/ 142875 w 5794199"/>
              <a:gd name="connsiteY75" fmla="*/ 3201987 h 6858000"/>
              <a:gd name="connsiteX76" fmla="*/ 127000 w 5794199"/>
              <a:gd name="connsiteY76" fmla="*/ 3160712 h 6858000"/>
              <a:gd name="connsiteX77" fmla="*/ 107950 w 5794199"/>
              <a:gd name="connsiteY77" fmla="*/ 3121025 h 6858000"/>
              <a:gd name="connsiteX78" fmla="*/ 88900 w 5794199"/>
              <a:gd name="connsiteY78" fmla="*/ 3084512 h 6858000"/>
              <a:gd name="connsiteX79" fmla="*/ 69850 w 5794199"/>
              <a:gd name="connsiteY79" fmla="*/ 3046412 h 6858000"/>
              <a:gd name="connsiteX80" fmla="*/ 52388 w 5794199"/>
              <a:gd name="connsiteY80" fmla="*/ 3009900 h 6858000"/>
              <a:gd name="connsiteX81" fmla="*/ 34925 w 5794199"/>
              <a:gd name="connsiteY81" fmla="*/ 2967037 h 6858000"/>
              <a:gd name="connsiteX82" fmla="*/ 20638 w 5794199"/>
              <a:gd name="connsiteY82" fmla="*/ 2922587 h 6858000"/>
              <a:gd name="connsiteX83" fmla="*/ 11113 w 5794199"/>
              <a:gd name="connsiteY83" fmla="*/ 2868612 h 6858000"/>
              <a:gd name="connsiteX84" fmla="*/ 1588 w 5794199"/>
              <a:gd name="connsiteY84" fmla="*/ 2809875 h 6858000"/>
              <a:gd name="connsiteX85" fmla="*/ 0 w 5794199"/>
              <a:gd name="connsiteY85" fmla="*/ 2741612 h 6858000"/>
              <a:gd name="connsiteX86" fmla="*/ 1588 w 5794199"/>
              <a:gd name="connsiteY86" fmla="*/ 2671762 h 6858000"/>
              <a:gd name="connsiteX87" fmla="*/ 11113 w 5794199"/>
              <a:gd name="connsiteY87" fmla="*/ 2613025 h 6858000"/>
              <a:gd name="connsiteX88" fmla="*/ 20638 w 5794199"/>
              <a:gd name="connsiteY88" fmla="*/ 2560637 h 6858000"/>
              <a:gd name="connsiteX89" fmla="*/ 34925 w 5794199"/>
              <a:gd name="connsiteY89" fmla="*/ 2513012 h 6858000"/>
              <a:gd name="connsiteX90" fmla="*/ 52388 w 5794199"/>
              <a:gd name="connsiteY90" fmla="*/ 2471737 h 6858000"/>
              <a:gd name="connsiteX91" fmla="*/ 69850 w 5794199"/>
              <a:gd name="connsiteY91" fmla="*/ 2433637 h 6858000"/>
              <a:gd name="connsiteX92" fmla="*/ 88900 w 5794199"/>
              <a:gd name="connsiteY92" fmla="*/ 2395537 h 6858000"/>
              <a:gd name="connsiteX93" fmla="*/ 107950 w 5794199"/>
              <a:gd name="connsiteY93" fmla="*/ 2359025 h 6858000"/>
              <a:gd name="connsiteX94" fmla="*/ 127000 w 5794199"/>
              <a:gd name="connsiteY94" fmla="*/ 2319337 h 6858000"/>
              <a:gd name="connsiteX95" fmla="*/ 142875 w 5794199"/>
              <a:gd name="connsiteY95" fmla="*/ 2278062 h 6858000"/>
              <a:gd name="connsiteX96" fmla="*/ 157163 w 5794199"/>
              <a:gd name="connsiteY96" fmla="*/ 2232025 h 6858000"/>
              <a:gd name="connsiteX97" fmla="*/ 168275 w 5794199"/>
              <a:gd name="connsiteY97" fmla="*/ 2179637 h 6858000"/>
              <a:gd name="connsiteX98" fmla="*/ 176213 w 5794199"/>
              <a:gd name="connsiteY98" fmla="*/ 2119312 h 6858000"/>
              <a:gd name="connsiteX99" fmla="*/ 179388 w 5794199"/>
              <a:gd name="connsiteY99" fmla="*/ 2051050 h 6858000"/>
              <a:gd name="connsiteX100" fmla="*/ 176213 w 5794199"/>
              <a:gd name="connsiteY100" fmla="*/ 1982787 h 6858000"/>
              <a:gd name="connsiteX101" fmla="*/ 168275 w 5794199"/>
              <a:gd name="connsiteY101" fmla="*/ 1922462 h 6858000"/>
              <a:gd name="connsiteX102" fmla="*/ 157163 w 5794199"/>
              <a:gd name="connsiteY102" fmla="*/ 1870075 h 6858000"/>
              <a:gd name="connsiteX103" fmla="*/ 142875 w 5794199"/>
              <a:gd name="connsiteY103" fmla="*/ 1824037 h 6858000"/>
              <a:gd name="connsiteX104" fmla="*/ 127000 w 5794199"/>
              <a:gd name="connsiteY104" fmla="*/ 1782762 h 6858000"/>
              <a:gd name="connsiteX105" fmla="*/ 107950 w 5794199"/>
              <a:gd name="connsiteY105" fmla="*/ 1743075 h 6858000"/>
              <a:gd name="connsiteX106" fmla="*/ 88900 w 5794199"/>
              <a:gd name="connsiteY106" fmla="*/ 1708150 h 6858000"/>
              <a:gd name="connsiteX107" fmla="*/ 69850 w 5794199"/>
              <a:gd name="connsiteY107" fmla="*/ 1671637 h 6858000"/>
              <a:gd name="connsiteX108" fmla="*/ 52388 w 5794199"/>
              <a:gd name="connsiteY108" fmla="*/ 1631950 h 6858000"/>
              <a:gd name="connsiteX109" fmla="*/ 34925 w 5794199"/>
              <a:gd name="connsiteY109" fmla="*/ 1589087 h 6858000"/>
              <a:gd name="connsiteX110" fmla="*/ 20638 w 5794199"/>
              <a:gd name="connsiteY110" fmla="*/ 1544637 h 6858000"/>
              <a:gd name="connsiteX111" fmla="*/ 11113 w 5794199"/>
              <a:gd name="connsiteY111" fmla="*/ 1492250 h 6858000"/>
              <a:gd name="connsiteX112" fmla="*/ 1588 w 5794199"/>
              <a:gd name="connsiteY112" fmla="*/ 1431925 h 6858000"/>
              <a:gd name="connsiteX113" fmla="*/ 0 w 5794199"/>
              <a:gd name="connsiteY113" fmla="*/ 1363662 h 6858000"/>
              <a:gd name="connsiteX114" fmla="*/ 1588 w 5794199"/>
              <a:gd name="connsiteY114" fmla="*/ 1295400 h 6858000"/>
              <a:gd name="connsiteX115" fmla="*/ 11113 w 5794199"/>
              <a:gd name="connsiteY115" fmla="*/ 1235075 h 6858000"/>
              <a:gd name="connsiteX116" fmla="*/ 20638 w 5794199"/>
              <a:gd name="connsiteY116" fmla="*/ 1182687 h 6858000"/>
              <a:gd name="connsiteX117" fmla="*/ 34925 w 5794199"/>
              <a:gd name="connsiteY117" fmla="*/ 1136650 h 6858000"/>
              <a:gd name="connsiteX118" fmla="*/ 52388 w 5794199"/>
              <a:gd name="connsiteY118" fmla="*/ 1095375 h 6858000"/>
              <a:gd name="connsiteX119" fmla="*/ 69850 w 5794199"/>
              <a:gd name="connsiteY119" fmla="*/ 1055687 h 6858000"/>
              <a:gd name="connsiteX120" fmla="*/ 88900 w 5794199"/>
              <a:gd name="connsiteY120" fmla="*/ 1017587 h 6858000"/>
              <a:gd name="connsiteX121" fmla="*/ 107950 w 5794199"/>
              <a:gd name="connsiteY121" fmla="*/ 981075 h 6858000"/>
              <a:gd name="connsiteX122" fmla="*/ 127000 w 5794199"/>
              <a:gd name="connsiteY122" fmla="*/ 942975 h 6858000"/>
              <a:gd name="connsiteX123" fmla="*/ 142875 w 5794199"/>
              <a:gd name="connsiteY123" fmla="*/ 901700 h 6858000"/>
              <a:gd name="connsiteX124" fmla="*/ 157163 w 5794199"/>
              <a:gd name="connsiteY124" fmla="*/ 854075 h 6858000"/>
              <a:gd name="connsiteX125" fmla="*/ 168275 w 5794199"/>
              <a:gd name="connsiteY125" fmla="*/ 801687 h 6858000"/>
              <a:gd name="connsiteX126" fmla="*/ 176213 w 5794199"/>
              <a:gd name="connsiteY126" fmla="*/ 744537 h 6858000"/>
              <a:gd name="connsiteX127" fmla="*/ 179388 w 5794199"/>
              <a:gd name="connsiteY127" fmla="*/ 673100 h 6858000"/>
              <a:gd name="connsiteX128" fmla="*/ 176213 w 5794199"/>
              <a:gd name="connsiteY128" fmla="*/ 606425 h 6858000"/>
              <a:gd name="connsiteX129" fmla="*/ 168275 w 5794199"/>
              <a:gd name="connsiteY129" fmla="*/ 546100 h 6858000"/>
              <a:gd name="connsiteX130" fmla="*/ 157163 w 5794199"/>
              <a:gd name="connsiteY130" fmla="*/ 496887 h 6858000"/>
              <a:gd name="connsiteX131" fmla="*/ 142875 w 5794199"/>
              <a:gd name="connsiteY131" fmla="*/ 450850 h 6858000"/>
              <a:gd name="connsiteX132" fmla="*/ 127000 w 5794199"/>
              <a:gd name="connsiteY132" fmla="*/ 409575 h 6858000"/>
              <a:gd name="connsiteX133" fmla="*/ 109538 w 5794199"/>
              <a:gd name="connsiteY133" fmla="*/ 369887 h 6858000"/>
              <a:gd name="connsiteX134" fmla="*/ 92075 w 5794199"/>
              <a:gd name="connsiteY134" fmla="*/ 334962 h 6858000"/>
              <a:gd name="connsiteX135" fmla="*/ 73025 w 5794199"/>
              <a:gd name="connsiteY135" fmla="*/ 296862 h 6858000"/>
              <a:gd name="connsiteX136" fmla="*/ 53975 w 5794199"/>
              <a:gd name="connsiteY136" fmla="*/ 260350 h 6858000"/>
              <a:gd name="connsiteX137" fmla="*/ 38100 w 5794199"/>
              <a:gd name="connsiteY137" fmla="*/ 217487 h 6858000"/>
              <a:gd name="connsiteX138" fmla="*/ 22225 w 5794199"/>
              <a:gd name="connsiteY138" fmla="*/ 174625 h 6858000"/>
              <a:gd name="connsiteX139" fmla="*/ 12700 w 5794199"/>
              <a:gd name="connsiteY139" fmla="*/ 122237 h 6858000"/>
              <a:gd name="connsiteX140" fmla="*/ 4763 w 579419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794199" h="6858000">
                <a:moveTo>
                  <a:pt x="0" y="0"/>
                </a:moveTo>
                <a:lnTo>
                  <a:pt x="5794199" y="0"/>
                </a:lnTo>
                <a:lnTo>
                  <a:pt x="5794199" y="6858000"/>
                </a:lnTo>
                <a:lnTo>
                  <a:pt x="0" y="6858000"/>
                </a:lnTo>
                <a:lnTo>
                  <a:pt x="4763" y="6791325"/>
                </a:lnTo>
                <a:lnTo>
                  <a:pt x="12700" y="6735762"/>
                </a:lnTo>
                <a:lnTo>
                  <a:pt x="22225" y="6683375"/>
                </a:lnTo>
                <a:lnTo>
                  <a:pt x="38100" y="6640512"/>
                </a:lnTo>
                <a:lnTo>
                  <a:pt x="53975" y="6597650"/>
                </a:lnTo>
                <a:lnTo>
                  <a:pt x="73025" y="6561137"/>
                </a:lnTo>
                <a:lnTo>
                  <a:pt x="92075" y="6523037"/>
                </a:lnTo>
                <a:lnTo>
                  <a:pt x="109538" y="6488112"/>
                </a:lnTo>
                <a:lnTo>
                  <a:pt x="127000" y="6448425"/>
                </a:lnTo>
                <a:lnTo>
                  <a:pt x="142875" y="6407150"/>
                </a:lnTo>
                <a:lnTo>
                  <a:pt x="157163" y="6361112"/>
                </a:lnTo>
                <a:lnTo>
                  <a:pt x="168275" y="6311900"/>
                </a:lnTo>
                <a:lnTo>
                  <a:pt x="176213" y="6251575"/>
                </a:lnTo>
                <a:lnTo>
                  <a:pt x="179388" y="6183312"/>
                </a:lnTo>
                <a:lnTo>
                  <a:pt x="176213" y="6113462"/>
                </a:lnTo>
                <a:lnTo>
                  <a:pt x="168275" y="6056312"/>
                </a:lnTo>
                <a:lnTo>
                  <a:pt x="157163" y="6003925"/>
                </a:lnTo>
                <a:lnTo>
                  <a:pt x="142875" y="5956300"/>
                </a:lnTo>
                <a:lnTo>
                  <a:pt x="127000" y="5915025"/>
                </a:lnTo>
                <a:lnTo>
                  <a:pt x="107950" y="5876925"/>
                </a:lnTo>
                <a:lnTo>
                  <a:pt x="88900" y="5840412"/>
                </a:lnTo>
                <a:lnTo>
                  <a:pt x="69850" y="5802312"/>
                </a:lnTo>
                <a:lnTo>
                  <a:pt x="52388" y="5762625"/>
                </a:lnTo>
                <a:lnTo>
                  <a:pt x="34925" y="5721350"/>
                </a:lnTo>
                <a:lnTo>
                  <a:pt x="20638" y="5675312"/>
                </a:lnTo>
                <a:lnTo>
                  <a:pt x="11113" y="5622925"/>
                </a:lnTo>
                <a:lnTo>
                  <a:pt x="1588" y="5562600"/>
                </a:lnTo>
                <a:lnTo>
                  <a:pt x="0" y="5494337"/>
                </a:lnTo>
                <a:lnTo>
                  <a:pt x="1588" y="5426075"/>
                </a:lnTo>
                <a:lnTo>
                  <a:pt x="11113" y="5365750"/>
                </a:lnTo>
                <a:lnTo>
                  <a:pt x="20638" y="5313362"/>
                </a:lnTo>
                <a:lnTo>
                  <a:pt x="34925" y="5268912"/>
                </a:lnTo>
                <a:lnTo>
                  <a:pt x="52388" y="5226050"/>
                </a:lnTo>
                <a:lnTo>
                  <a:pt x="69850" y="5186362"/>
                </a:lnTo>
                <a:lnTo>
                  <a:pt x="88900" y="5149850"/>
                </a:lnTo>
                <a:lnTo>
                  <a:pt x="107950" y="5114925"/>
                </a:lnTo>
                <a:lnTo>
                  <a:pt x="127000" y="5075237"/>
                </a:lnTo>
                <a:lnTo>
                  <a:pt x="142875" y="5033962"/>
                </a:lnTo>
                <a:lnTo>
                  <a:pt x="157163" y="4987925"/>
                </a:lnTo>
                <a:lnTo>
                  <a:pt x="168275" y="4935537"/>
                </a:lnTo>
                <a:lnTo>
                  <a:pt x="176213" y="4875212"/>
                </a:lnTo>
                <a:lnTo>
                  <a:pt x="179388" y="4806950"/>
                </a:lnTo>
                <a:lnTo>
                  <a:pt x="176213" y="4738687"/>
                </a:lnTo>
                <a:lnTo>
                  <a:pt x="168275" y="4678362"/>
                </a:lnTo>
                <a:lnTo>
                  <a:pt x="157163" y="4625975"/>
                </a:lnTo>
                <a:lnTo>
                  <a:pt x="142875" y="4579937"/>
                </a:lnTo>
                <a:lnTo>
                  <a:pt x="127000" y="4537075"/>
                </a:lnTo>
                <a:lnTo>
                  <a:pt x="107950" y="4498975"/>
                </a:lnTo>
                <a:lnTo>
                  <a:pt x="69850" y="4424362"/>
                </a:lnTo>
                <a:lnTo>
                  <a:pt x="52388" y="4386262"/>
                </a:lnTo>
                <a:lnTo>
                  <a:pt x="34925" y="4343400"/>
                </a:lnTo>
                <a:lnTo>
                  <a:pt x="20638" y="4297362"/>
                </a:lnTo>
                <a:lnTo>
                  <a:pt x="11113" y="4244975"/>
                </a:lnTo>
                <a:lnTo>
                  <a:pt x="1588" y="4186237"/>
                </a:lnTo>
                <a:lnTo>
                  <a:pt x="0" y="4116387"/>
                </a:lnTo>
                <a:lnTo>
                  <a:pt x="1588" y="4048125"/>
                </a:lnTo>
                <a:lnTo>
                  <a:pt x="11113" y="3987800"/>
                </a:lnTo>
                <a:lnTo>
                  <a:pt x="20638" y="3935412"/>
                </a:lnTo>
                <a:lnTo>
                  <a:pt x="34925" y="3890962"/>
                </a:lnTo>
                <a:lnTo>
                  <a:pt x="52388" y="3848100"/>
                </a:lnTo>
                <a:lnTo>
                  <a:pt x="69850" y="3811587"/>
                </a:lnTo>
                <a:lnTo>
                  <a:pt x="107950" y="3736975"/>
                </a:lnTo>
                <a:lnTo>
                  <a:pt x="127000" y="3697287"/>
                </a:lnTo>
                <a:lnTo>
                  <a:pt x="142875" y="3656012"/>
                </a:lnTo>
                <a:lnTo>
                  <a:pt x="157163" y="3609975"/>
                </a:lnTo>
                <a:lnTo>
                  <a:pt x="168275" y="3557587"/>
                </a:lnTo>
                <a:lnTo>
                  <a:pt x="176213" y="3497262"/>
                </a:lnTo>
                <a:lnTo>
                  <a:pt x="179388" y="3427412"/>
                </a:lnTo>
                <a:lnTo>
                  <a:pt x="176213" y="3360737"/>
                </a:lnTo>
                <a:lnTo>
                  <a:pt x="168275" y="3300412"/>
                </a:lnTo>
                <a:lnTo>
                  <a:pt x="157163" y="3248025"/>
                </a:lnTo>
                <a:lnTo>
                  <a:pt x="142875" y="3201987"/>
                </a:lnTo>
                <a:lnTo>
                  <a:pt x="127000" y="3160712"/>
                </a:lnTo>
                <a:lnTo>
                  <a:pt x="107950" y="3121025"/>
                </a:lnTo>
                <a:lnTo>
                  <a:pt x="88900" y="3084512"/>
                </a:lnTo>
                <a:lnTo>
                  <a:pt x="69850" y="3046412"/>
                </a:lnTo>
                <a:lnTo>
                  <a:pt x="52388" y="3009900"/>
                </a:lnTo>
                <a:lnTo>
                  <a:pt x="34925" y="2967037"/>
                </a:lnTo>
                <a:lnTo>
                  <a:pt x="20638" y="2922587"/>
                </a:lnTo>
                <a:lnTo>
                  <a:pt x="11113" y="2868612"/>
                </a:lnTo>
                <a:lnTo>
                  <a:pt x="1588" y="2809875"/>
                </a:lnTo>
                <a:lnTo>
                  <a:pt x="0" y="2741612"/>
                </a:lnTo>
                <a:lnTo>
                  <a:pt x="1588" y="2671762"/>
                </a:lnTo>
                <a:lnTo>
                  <a:pt x="11113" y="2613025"/>
                </a:lnTo>
                <a:lnTo>
                  <a:pt x="20638" y="2560637"/>
                </a:lnTo>
                <a:lnTo>
                  <a:pt x="34925" y="2513012"/>
                </a:lnTo>
                <a:lnTo>
                  <a:pt x="52388" y="2471737"/>
                </a:lnTo>
                <a:lnTo>
                  <a:pt x="69850" y="2433637"/>
                </a:lnTo>
                <a:lnTo>
                  <a:pt x="88900" y="2395537"/>
                </a:lnTo>
                <a:lnTo>
                  <a:pt x="107950" y="2359025"/>
                </a:lnTo>
                <a:lnTo>
                  <a:pt x="127000" y="2319337"/>
                </a:lnTo>
                <a:lnTo>
                  <a:pt x="142875" y="2278062"/>
                </a:lnTo>
                <a:lnTo>
                  <a:pt x="157163" y="2232025"/>
                </a:lnTo>
                <a:lnTo>
                  <a:pt x="168275" y="2179637"/>
                </a:lnTo>
                <a:lnTo>
                  <a:pt x="176213" y="2119312"/>
                </a:lnTo>
                <a:lnTo>
                  <a:pt x="179388" y="2051050"/>
                </a:lnTo>
                <a:lnTo>
                  <a:pt x="176213" y="1982787"/>
                </a:lnTo>
                <a:lnTo>
                  <a:pt x="168275" y="1922462"/>
                </a:lnTo>
                <a:lnTo>
                  <a:pt x="157163" y="1870075"/>
                </a:lnTo>
                <a:lnTo>
                  <a:pt x="142875" y="1824037"/>
                </a:lnTo>
                <a:lnTo>
                  <a:pt x="127000" y="1782762"/>
                </a:lnTo>
                <a:lnTo>
                  <a:pt x="107950" y="1743075"/>
                </a:lnTo>
                <a:lnTo>
                  <a:pt x="88900" y="1708150"/>
                </a:lnTo>
                <a:lnTo>
                  <a:pt x="69850" y="1671637"/>
                </a:lnTo>
                <a:lnTo>
                  <a:pt x="52388" y="1631950"/>
                </a:lnTo>
                <a:lnTo>
                  <a:pt x="34925" y="1589087"/>
                </a:lnTo>
                <a:lnTo>
                  <a:pt x="20638" y="1544637"/>
                </a:lnTo>
                <a:lnTo>
                  <a:pt x="11113" y="1492250"/>
                </a:lnTo>
                <a:lnTo>
                  <a:pt x="1588" y="1431925"/>
                </a:lnTo>
                <a:lnTo>
                  <a:pt x="0" y="1363662"/>
                </a:lnTo>
                <a:lnTo>
                  <a:pt x="1588" y="1295400"/>
                </a:lnTo>
                <a:lnTo>
                  <a:pt x="11113" y="1235075"/>
                </a:lnTo>
                <a:lnTo>
                  <a:pt x="20638" y="1182687"/>
                </a:lnTo>
                <a:lnTo>
                  <a:pt x="34925" y="1136650"/>
                </a:lnTo>
                <a:lnTo>
                  <a:pt x="52388" y="1095375"/>
                </a:lnTo>
                <a:lnTo>
                  <a:pt x="69850" y="1055687"/>
                </a:lnTo>
                <a:lnTo>
                  <a:pt x="88900" y="1017587"/>
                </a:lnTo>
                <a:lnTo>
                  <a:pt x="107950" y="981075"/>
                </a:lnTo>
                <a:lnTo>
                  <a:pt x="127000" y="942975"/>
                </a:lnTo>
                <a:lnTo>
                  <a:pt x="142875" y="901700"/>
                </a:lnTo>
                <a:lnTo>
                  <a:pt x="157163" y="854075"/>
                </a:lnTo>
                <a:lnTo>
                  <a:pt x="168275" y="801687"/>
                </a:lnTo>
                <a:lnTo>
                  <a:pt x="176213" y="744537"/>
                </a:lnTo>
                <a:lnTo>
                  <a:pt x="179388" y="673100"/>
                </a:lnTo>
                <a:lnTo>
                  <a:pt x="176213" y="606425"/>
                </a:lnTo>
                <a:lnTo>
                  <a:pt x="168275" y="546100"/>
                </a:lnTo>
                <a:lnTo>
                  <a:pt x="157163" y="496887"/>
                </a:lnTo>
                <a:lnTo>
                  <a:pt x="142875" y="450850"/>
                </a:lnTo>
                <a:lnTo>
                  <a:pt x="127000" y="409575"/>
                </a:lnTo>
                <a:lnTo>
                  <a:pt x="109538" y="369887"/>
                </a:lnTo>
                <a:lnTo>
                  <a:pt x="92075" y="334962"/>
                </a:lnTo>
                <a:lnTo>
                  <a:pt x="73025" y="296862"/>
                </a:lnTo>
                <a:lnTo>
                  <a:pt x="53975" y="260350"/>
                </a:lnTo>
                <a:lnTo>
                  <a:pt x="38100" y="217487"/>
                </a:lnTo>
                <a:lnTo>
                  <a:pt x="22225" y="174625"/>
                </a:lnTo>
                <a:lnTo>
                  <a:pt x="12700" y="122237"/>
                </a:lnTo>
                <a:lnTo>
                  <a:pt x="4763" y="6667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868B78D5-1E56-CD08-4161-BCFE566C11B8}"/>
              </a:ext>
            </a:extLst>
          </p:cNvPr>
          <p:cNvSpPr>
            <a:spLocks noGrp="1"/>
          </p:cNvSpPr>
          <p:nvPr>
            <p:ph type="ctrTitle"/>
          </p:nvPr>
        </p:nvSpPr>
        <p:spPr>
          <a:xfrm>
            <a:off x="482558" y="1306648"/>
            <a:ext cx="4829082" cy="4394988"/>
          </a:xfrm>
        </p:spPr>
        <p:txBody>
          <a:bodyPr>
            <a:normAutofit fontScale="90000"/>
          </a:bodyPr>
          <a:lstStyle/>
          <a:p>
            <a:r>
              <a:rPr lang="fr-FR" sz="6000" dirty="0"/>
              <a:t>Le groseiller en fleur</a:t>
            </a:r>
            <a:br>
              <a:rPr lang="fr-FR" sz="6000" dirty="0"/>
            </a:br>
            <a:r>
              <a:rPr lang="fr-FR" sz="6000" dirty="0"/>
              <a:t> c’est une tuerie , si vraiment !</a:t>
            </a:r>
          </a:p>
        </p:txBody>
      </p:sp>
      <p:sp>
        <p:nvSpPr>
          <p:cNvPr id="25" name="Rectangle 24">
            <a:extLst>
              <a:ext uri="{FF2B5EF4-FFF2-40B4-BE49-F238E27FC236}">
                <a16:creationId xmlns:a16="http://schemas.microsoft.com/office/drawing/2014/main" id="{0564B4DB-1447-4C2A-8628-6D6A0859B4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7" name="Image 6">
            <a:extLst>
              <a:ext uri="{FF2B5EF4-FFF2-40B4-BE49-F238E27FC236}">
                <a16:creationId xmlns:a16="http://schemas.microsoft.com/office/drawing/2014/main" id="{A77B659E-BBBB-157D-EDBC-5CCBAB56860B}"/>
              </a:ext>
            </a:extLst>
          </p:cNvPr>
          <p:cNvPicPr>
            <a:picLocks noChangeAspect="1"/>
          </p:cNvPicPr>
          <p:nvPr/>
        </p:nvPicPr>
        <p:blipFill>
          <a:blip r:embed="rId3" cstate="email">
            <a:extLst>
              <a:ext uri="{28A0092B-C50C-407E-A947-70E740481C1C}">
                <a14:useLocalDpi xmlns:a14="http://schemas.microsoft.com/office/drawing/2010/main"/>
              </a:ext>
            </a:extLst>
          </a:blip>
          <a:srcRect t="19901" r="2" b="40894"/>
          <a:stretch>
            <a:fillRect/>
          </a:stretch>
        </p:blipFill>
        <p:spPr>
          <a:xfrm>
            <a:off x="5719916" y="10"/>
            <a:ext cx="6472084" cy="3383270"/>
          </a:xfrm>
          <a:custGeom>
            <a:avLst/>
            <a:gdLst/>
            <a:ahLst/>
            <a:cxnLst/>
            <a:rect l="l" t="t" r="r" b="b"/>
            <a:pathLst>
              <a:path w="6472084" h="3383280">
                <a:moveTo>
                  <a:pt x="179388" y="0"/>
                </a:moveTo>
                <a:lnTo>
                  <a:pt x="6472084" y="0"/>
                </a:lnTo>
                <a:lnTo>
                  <a:pt x="6472084" y="3383280"/>
                </a:lnTo>
                <a:lnTo>
                  <a:pt x="2101" y="3383280"/>
                </a:lnTo>
                <a:lnTo>
                  <a:pt x="3174" y="3360737"/>
                </a:lnTo>
                <a:lnTo>
                  <a:pt x="11112" y="3300412"/>
                </a:lnTo>
                <a:lnTo>
                  <a:pt x="22224" y="3248025"/>
                </a:lnTo>
                <a:lnTo>
                  <a:pt x="36512" y="3201987"/>
                </a:lnTo>
                <a:lnTo>
                  <a:pt x="52387" y="3160712"/>
                </a:lnTo>
                <a:lnTo>
                  <a:pt x="71438" y="3121025"/>
                </a:lnTo>
                <a:lnTo>
                  <a:pt x="90487" y="3084512"/>
                </a:lnTo>
                <a:lnTo>
                  <a:pt x="109537" y="3046412"/>
                </a:lnTo>
                <a:lnTo>
                  <a:pt x="126999" y="3009900"/>
                </a:lnTo>
                <a:lnTo>
                  <a:pt x="144462" y="2967037"/>
                </a:lnTo>
                <a:lnTo>
                  <a:pt x="158749" y="2922587"/>
                </a:lnTo>
                <a:lnTo>
                  <a:pt x="168274" y="2868612"/>
                </a:lnTo>
                <a:lnTo>
                  <a:pt x="177799" y="2809875"/>
                </a:lnTo>
                <a:lnTo>
                  <a:pt x="179388" y="2741612"/>
                </a:lnTo>
                <a:lnTo>
                  <a:pt x="177799" y="2671762"/>
                </a:lnTo>
                <a:lnTo>
                  <a:pt x="168274" y="2613025"/>
                </a:lnTo>
                <a:lnTo>
                  <a:pt x="158749" y="2560637"/>
                </a:lnTo>
                <a:lnTo>
                  <a:pt x="144462" y="2513012"/>
                </a:lnTo>
                <a:lnTo>
                  <a:pt x="126999" y="2471737"/>
                </a:lnTo>
                <a:lnTo>
                  <a:pt x="109537" y="2433637"/>
                </a:lnTo>
                <a:lnTo>
                  <a:pt x="90487" y="2395537"/>
                </a:lnTo>
                <a:lnTo>
                  <a:pt x="71438" y="2359025"/>
                </a:lnTo>
                <a:lnTo>
                  <a:pt x="52387" y="2319337"/>
                </a:lnTo>
                <a:lnTo>
                  <a:pt x="36512" y="2278062"/>
                </a:lnTo>
                <a:lnTo>
                  <a:pt x="22224" y="2232025"/>
                </a:lnTo>
                <a:lnTo>
                  <a:pt x="11112" y="2179637"/>
                </a:lnTo>
                <a:lnTo>
                  <a:pt x="3174" y="2119312"/>
                </a:lnTo>
                <a:lnTo>
                  <a:pt x="0" y="2051050"/>
                </a:lnTo>
                <a:lnTo>
                  <a:pt x="3174" y="1982787"/>
                </a:lnTo>
                <a:lnTo>
                  <a:pt x="11112" y="1922462"/>
                </a:lnTo>
                <a:lnTo>
                  <a:pt x="22224" y="1870075"/>
                </a:lnTo>
                <a:lnTo>
                  <a:pt x="36512" y="1824037"/>
                </a:lnTo>
                <a:lnTo>
                  <a:pt x="52387" y="1782762"/>
                </a:lnTo>
                <a:lnTo>
                  <a:pt x="71438" y="1743075"/>
                </a:lnTo>
                <a:lnTo>
                  <a:pt x="90487" y="1708150"/>
                </a:lnTo>
                <a:lnTo>
                  <a:pt x="109537" y="1671637"/>
                </a:lnTo>
                <a:lnTo>
                  <a:pt x="126999" y="1631950"/>
                </a:lnTo>
                <a:lnTo>
                  <a:pt x="144462" y="1589087"/>
                </a:lnTo>
                <a:lnTo>
                  <a:pt x="158749" y="1544637"/>
                </a:lnTo>
                <a:lnTo>
                  <a:pt x="168274" y="1492250"/>
                </a:lnTo>
                <a:lnTo>
                  <a:pt x="177799" y="1431925"/>
                </a:lnTo>
                <a:lnTo>
                  <a:pt x="179388" y="1363662"/>
                </a:lnTo>
                <a:lnTo>
                  <a:pt x="177799" y="1295400"/>
                </a:lnTo>
                <a:lnTo>
                  <a:pt x="168274" y="1235075"/>
                </a:lnTo>
                <a:lnTo>
                  <a:pt x="158749" y="1182687"/>
                </a:lnTo>
                <a:lnTo>
                  <a:pt x="144462" y="1136650"/>
                </a:lnTo>
                <a:lnTo>
                  <a:pt x="126999" y="1095375"/>
                </a:lnTo>
                <a:lnTo>
                  <a:pt x="109537" y="1055687"/>
                </a:lnTo>
                <a:lnTo>
                  <a:pt x="90487" y="1017587"/>
                </a:lnTo>
                <a:lnTo>
                  <a:pt x="71438" y="981075"/>
                </a:lnTo>
                <a:lnTo>
                  <a:pt x="52387" y="942975"/>
                </a:lnTo>
                <a:lnTo>
                  <a:pt x="36512" y="901700"/>
                </a:lnTo>
                <a:lnTo>
                  <a:pt x="22224" y="854075"/>
                </a:lnTo>
                <a:lnTo>
                  <a:pt x="11112" y="801687"/>
                </a:lnTo>
                <a:lnTo>
                  <a:pt x="3174" y="744537"/>
                </a:lnTo>
                <a:lnTo>
                  <a:pt x="0" y="673100"/>
                </a:lnTo>
                <a:lnTo>
                  <a:pt x="3174" y="606425"/>
                </a:lnTo>
                <a:lnTo>
                  <a:pt x="11112" y="546100"/>
                </a:lnTo>
                <a:lnTo>
                  <a:pt x="22224" y="496887"/>
                </a:lnTo>
                <a:lnTo>
                  <a:pt x="36512" y="450850"/>
                </a:lnTo>
                <a:lnTo>
                  <a:pt x="52387" y="409575"/>
                </a:lnTo>
                <a:lnTo>
                  <a:pt x="69849" y="369887"/>
                </a:lnTo>
                <a:lnTo>
                  <a:pt x="87312" y="334962"/>
                </a:lnTo>
                <a:lnTo>
                  <a:pt x="106362" y="296862"/>
                </a:lnTo>
                <a:lnTo>
                  <a:pt x="125413" y="260350"/>
                </a:lnTo>
                <a:lnTo>
                  <a:pt x="141287" y="217487"/>
                </a:lnTo>
                <a:lnTo>
                  <a:pt x="157162" y="174625"/>
                </a:lnTo>
                <a:lnTo>
                  <a:pt x="166687" y="122237"/>
                </a:lnTo>
                <a:lnTo>
                  <a:pt x="174624" y="66675"/>
                </a:lnTo>
                <a:close/>
              </a:path>
            </a:pathLst>
          </a:custGeom>
        </p:spPr>
      </p:pic>
    </p:spTree>
    <p:extLst>
      <p:ext uri="{BB962C8B-B14F-4D97-AF65-F5344CB8AC3E}">
        <p14:creationId xmlns:p14="http://schemas.microsoft.com/office/powerpoint/2010/main" val="4012982920"/>
      </p:ext>
    </p:extLst>
  </p:cSld>
  <p:clrMapOvr>
    <a:overrideClrMapping bg1="dk1" tx1="lt1" bg2="dk2" tx2="lt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0E6FD24-FC15-4419-B4F8-87A6F572CC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CDACE664-538D-4204-6C2A-27FEC7439B4B}"/>
              </a:ext>
            </a:extLst>
          </p:cNvPr>
          <p:cNvSpPr>
            <a:spLocks noGrp="1"/>
          </p:cNvSpPr>
          <p:nvPr>
            <p:ph type="ctrTitle"/>
          </p:nvPr>
        </p:nvSpPr>
        <p:spPr>
          <a:xfrm>
            <a:off x="5799184" y="1098388"/>
            <a:ext cx="6035040" cy="4394988"/>
          </a:xfrm>
        </p:spPr>
        <p:txBody>
          <a:bodyPr>
            <a:normAutofit fontScale="90000"/>
          </a:bodyPr>
          <a:lstStyle/>
          <a:p>
            <a:r>
              <a:rPr lang="fr-FR" dirty="0"/>
              <a:t>Guy en fleur porte bonheur </a:t>
            </a:r>
          </a:p>
        </p:txBody>
      </p:sp>
      <p:pic>
        <p:nvPicPr>
          <p:cNvPr id="13" name="Image 12">
            <a:extLst>
              <a:ext uri="{FF2B5EF4-FFF2-40B4-BE49-F238E27FC236}">
                <a16:creationId xmlns:a16="http://schemas.microsoft.com/office/drawing/2014/main" id="{6080FD5E-9DE2-8A40-90C5-85624D72315E}"/>
              </a:ext>
            </a:extLst>
          </p:cNvPr>
          <p:cNvPicPr>
            <a:picLocks noChangeAspect="1"/>
          </p:cNvPicPr>
          <p:nvPr/>
        </p:nvPicPr>
        <p:blipFill>
          <a:blip r:embed="rId2" cstate="email">
            <a:extLst>
              <a:ext uri="{28A0092B-C50C-407E-A947-70E740481C1C}">
                <a14:useLocalDpi xmlns:a14="http://schemas.microsoft.com/office/drawing/2010/main"/>
              </a:ext>
            </a:extLst>
          </a:blip>
          <a:srcRect t="6405" r="1" b="19828"/>
          <a:stretch>
            <a:fillRect/>
          </a:stretch>
        </p:blipFill>
        <p:spPr>
          <a:xfrm>
            <a:off x="211015" y="762000"/>
            <a:ext cx="4994031" cy="4911969"/>
          </a:xfrm>
          <a:prstGeom prst="rect">
            <a:avLst/>
          </a:prstGeom>
        </p:spPr>
      </p:pic>
      <p:sp>
        <p:nvSpPr>
          <p:cNvPr id="20" name="Freeform 14">
            <a:extLst>
              <a:ext uri="{FF2B5EF4-FFF2-40B4-BE49-F238E27FC236}">
                <a16:creationId xmlns:a16="http://schemas.microsoft.com/office/drawing/2014/main" id="{F90D41EE-859E-4D0B-8464-D44C2B4D6E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 y="0"/>
            <a:ext cx="5362575" cy="6858000"/>
          </a:xfrm>
          <a:custGeom>
            <a:avLst/>
            <a:gdLst>
              <a:gd name="connsiteX0" fmla="*/ 0 w 5362575"/>
              <a:gd name="connsiteY0" fmla="*/ 0 h 6858000"/>
              <a:gd name="connsiteX1" fmla="*/ 5362575 w 5362575"/>
              <a:gd name="connsiteY1" fmla="*/ 0 h 6858000"/>
              <a:gd name="connsiteX2" fmla="*/ 5362575 w 5362575"/>
              <a:gd name="connsiteY2" fmla="*/ 6858000 h 6858000"/>
              <a:gd name="connsiteX3" fmla="*/ 0 w 5362575"/>
              <a:gd name="connsiteY3" fmla="*/ 6858000 h 6858000"/>
              <a:gd name="connsiteX4" fmla="*/ 0 w 5362575"/>
              <a:gd name="connsiteY4" fmla="*/ 0 h 6858000"/>
              <a:gd name="connsiteX5" fmla="*/ 2681287 w 5362575"/>
              <a:gd name="connsiteY5" fmla="*/ 857250 h 6858000"/>
              <a:gd name="connsiteX6" fmla="*/ 2636249 w 5362575"/>
              <a:gd name="connsiteY6" fmla="*/ 861472 h 6858000"/>
              <a:gd name="connsiteX7" fmla="*/ 2592618 w 5362575"/>
              <a:gd name="connsiteY7" fmla="*/ 872732 h 6858000"/>
              <a:gd name="connsiteX8" fmla="*/ 2550395 w 5362575"/>
              <a:gd name="connsiteY8" fmla="*/ 889621 h 6858000"/>
              <a:gd name="connsiteX9" fmla="*/ 2506764 w 5362575"/>
              <a:gd name="connsiteY9" fmla="*/ 910733 h 6858000"/>
              <a:gd name="connsiteX10" fmla="*/ 2465948 w 5362575"/>
              <a:gd name="connsiteY10" fmla="*/ 934660 h 6858000"/>
              <a:gd name="connsiteX11" fmla="*/ 2423725 w 5362575"/>
              <a:gd name="connsiteY11" fmla="*/ 959994 h 6858000"/>
              <a:gd name="connsiteX12" fmla="*/ 2381501 w 5362575"/>
              <a:gd name="connsiteY12" fmla="*/ 982513 h 6858000"/>
              <a:gd name="connsiteX13" fmla="*/ 2339278 w 5362575"/>
              <a:gd name="connsiteY13" fmla="*/ 1005032 h 6858000"/>
              <a:gd name="connsiteX14" fmla="*/ 2297055 w 5362575"/>
              <a:gd name="connsiteY14" fmla="*/ 1021921 h 6858000"/>
              <a:gd name="connsiteX15" fmla="*/ 2253424 w 5362575"/>
              <a:gd name="connsiteY15" fmla="*/ 1033181 h 6858000"/>
              <a:gd name="connsiteX16" fmla="*/ 2209793 w 5362575"/>
              <a:gd name="connsiteY16" fmla="*/ 1038811 h 6858000"/>
              <a:gd name="connsiteX17" fmla="*/ 2163347 w 5362575"/>
              <a:gd name="connsiteY17" fmla="*/ 1038811 h 6858000"/>
              <a:gd name="connsiteX18" fmla="*/ 2115494 w 5362575"/>
              <a:gd name="connsiteY18" fmla="*/ 1035996 h 6858000"/>
              <a:gd name="connsiteX19" fmla="*/ 2067641 w 5362575"/>
              <a:gd name="connsiteY19" fmla="*/ 1030366 h 6858000"/>
              <a:gd name="connsiteX20" fmla="*/ 2019788 w 5362575"/>
              <a:gd name="connsiteY20" fmla="*/ 1023329 h 6858000"/>
              <a:gd name="connsiteX21" fmla="*/ 1971934 w 5362575"/>
              <a:gd name="connsiteY21" fmla="*/ 1017699 h 6858000"/>
              <a:gd name="connsiteX22" fmla="*/ 1924081 w 5362575"/>
              <a:gd name="connsiteY22" fmla="*/ 1013477 h 6858000"/>
              <a:gd name="connsiteX23" fmla="*/ 1879043 w 5362575"/>
              <a:gd name="connsiteY23" fmla="*/ 1014884 h 6858000"/>
              <a:gd name="connsiteX24" fmla="*/ 1835412 w 5362575"/>
              <a:gd name="connsiteY24" fmla="*/ 1020514 h 6858000"/>
              <a:gd name="connsiteX25" fmla="*/ 1793189 w 5362575"/>
              <a:gd name="connsiteY25" fmla="*/ 1033181 h 6858000"/>
              <a:gd name="connsiteX26" fmla="*/ 1758003 w 5362575"/>
              <a:gd name="connsiteY26" fmla="*/ 1051478 h 6858000"/>
              <a:gd name="connsiteX27" fmla="*/ 1724224 w 5362575"/>
              <a:gd name="connsiteY27" fmla="*/ 1075404 h 6858000"/>
              <a:gd name="connsiteX28" fmla="*/ 1694668 w 5362575"/>
              <a:gd name="connsiteY28" fmla="*/ 1103553 h 6858000"/>
              <a:gd name="connsiteX29" fmla="*/ 1665111 w 5362575"/>
              <a:gd name="connsiteY29" fmla="*/ 1135924 h 6858000"/>
              <a:gd name="connsiteX30" fmla="*/ 1638370 w 5362575"/>
              <a:gd name="connsiteY30" fmla="*/ 1169703 h 6858000"/>
              <a:gd name="connsiteX31" fmla="*/ 1611628 w 5362575"/>
              <a:gd name="connsiteY31" fmla="*/ 1204889 h 6858000"/>
              <a:gd name="connsiteX32" fmla="*/ 1584887 w 5362575"/>
              <a:gd name="connsiteY32" fmla="*/ 1240075 h 6858000"/>
              <a:gd name="connsiteX33" fmla="*/ 1558145 w 5362575"/>
              <a:gd name="connsiteY33" fmla="*/ 1273854 h 6858000"/>
              <a:gd name="connsiteX34" fmla="*/ 1529996 w 5362575"/>
              <a:gd name="connsiteY34" fmla="*/ 1306225 h 6858000"/>
              <a:gd name="connsiteX35" fmla="*/ 1497625 w 5362575"/>
              <a:gd name="connsiteY35" fmla="*/ 1334374 h 6858000"/>
              <a:gd name="connsiteX36" fmla="*/ 1466661 w 5362575"/>
              <a:gd name="connsiteY36" fmla="*/ 1359708 h 6858000"/>
              <a:gd name="connsiteX37" fmla="*/ 1431475 w 5362575"/>
              <a:gd name="connsiteY37" fmla="*/ 1379412 h 6858000"/>
              <a:gd name="connsiteX38" fmla="*/ 1393474 w 5362575"/>
              <a:gd name="connsiteY38" fmla="*/ 1396302 h 6858000"/>
              <a:gd name="connsiteX39" fmla="*/ 1352658 w 5362575"/>
              <a:gd name="connsiteY39" fmla="*/ 1410376 h 6858000"/>
              <a:gd name="connsiteX40" fmla="*/ 1310435 w 5362575"/>
              <a:gd name="connsiteY40" fmla="*/ 1423043 h 6858000"/>
              <a:gd name="connsiteX41" fmla="*/ 1268212 w 5362575"/>
              <a:gd name="connsiteY41" fmla="*/ 1434303 h 6858000"/>
              <a:gd name="connsiteX42" fmla="*/ 1224581 w 5362575"/>
              <a:gd name="connsiteY42" fmla="*/ 1445562 h 6858000"/>
              <a:gd name="connsiteX43" fmla="*/ 1183765 w 5362575"/>
              <a:gd name="connsiteY43" fmla="*/ 1458229 h 6858000"/>
              <a:gd name="connsiteX44" fmla="*/ 1142949 w 5362575"/>
              <a:gd name="connsiteY44" fmla="*/ 1472304 h 6858000"/>
              <a:gd name="connsiteX45" fmla="*/ 1104948 w 5362575"/>
              <a:gd name="connsiteY45" fmla="*/ 1489193 h 6858000"/>
              <a:gd name="connsiteX46" fmla="*/ 1071169 w 5362575"/>
              <a:gd name="connsiteY46" fmla="*/ 1510305 h 6858000"/>
              <a:gd name="connsiteX47" fmla="*/ 1040205 w 5362575"/>
              <a:gd name="connsiteY47" fmla="*/ 1535639 h 6858000"/>
              <a:gd name="connsiteX48" fmla="*/ 1014871 w 5362575"/>
              <a:gd name="connsiteY48" fmla="*/ 1566603 h 6858000"/>
              <a:gd name="connsiteX49" fmla="*/ 993760 w 5362575"/>
              <a:gd name="connsiteY49" fmla="*/ 1600381 h 6858000"/>
              <a:gd name="connsiteX50" fmla="*/ 976870 w 5362575"/>
              <a:gd name="connsiteY50" fmla="*/ 1638382 h 6858000"/>
              <a:gd name="connsiteX51" fmla="*/ 962796 w 5362575"/>
              <a:gd name="connsiteY51" fmla="*/ 1679198 h 6858000"/>
              <a:gd name="connsiteX52" fmla="*/ 950129 w 5362575"/>
              <a:gd name="connsiteY52" fmla="*/ 1720014 h 6858000"/>
              <a:gd name="connsiteX53" fmla="*/ 938869 w 5362575"/>
              <a:gd name="connsiteY53" fmla="*/ 1763645 h 6858000"/>
              <a:gd name="connsiteX54" fmla="*/ 927610 w 5362575"/>
              <a:gd name="connsiteY54" fmla="*/ 1805868 h 6858000"/>
              <a:gd name="connsiteX55" fmla="*/ 914943 w 5362575"/>
              <a:gd name="connsiteY55" fmla="*/ 1848092 h 6858000"/>
              <a:gd name="connsiteX56" fmla="*/ 900868 w 5362575"/>
              <a:gd name="connsiteY56" fmla="*/ 1888908 h 6858000"/>
              <a:gd name="connsiteX57" fmla="*/ 883979 w 5362575"/>
              <a:gd name="connsiteY57" fmla="*/ 1926909 h 6858000"/>
              <a:gd name="connsiteX58" fmla="*/ 864275 w 5362575"/>
              <a:gd name="connsiteY58" fmla="*/ 1962095 h 6858000"/>
              <a:gd name="connsiteX59" fmla="*/ 838941 w 5362575"/>
              <a:gd name="connsiteY59" fmla="*/ 1993059 h 6858000"/>
              <a:gd name="connsiteX60" fmla="*/ 810792 w 5362575"/>
              <a:gd name="connsiteY60" fmla="*/ 2025430 h 6858000"/>
              <a:gd name="connsiteX61" fmla="*/ 778420 w 5362575"/>
              <a:gd name="connsiteY61" fmla="*/ 2053579 h 6858000"/>
              <a:gd name="connsiteX62" fmla="*/ 743234 w 5362575"/>
              <a:gd name="connsiteY62" fmla="*/ 2080320 h 6858000"/>
              <a:gd name="connsiteX63" fmla="*/ 708048 w 5362575"/>
              <a:gd name="connsiteY63" fmla="*/ 2107062 h 6858000"/>
              <a:gd name="connsiteX64" fmla="*/ 672862 w 5362575"/>
              <a:gd name="connsiteY64" fmla="*/ 2133803 h 6858000"/>
              <a:gd name="connsiteX65" fmla="*/ 639083 w 5362575"/>
              <a:gd name="connsiteY65" fmla="*/ 2160545 h 6858000"/>
              <a:gd name="connsiteX66" fmla="*/ 606712 w 5362575"/>
              <a:gd name="connsiteY66" fmla="*/ 2190101 h 6858000"/>
              <a:gd name="connsiteX67" fmla="*/ 578563 w 5362575"/>
              <a:gd name="connsiteY67" fmla="*/ 2219658 h 6858000"/>
              <a:gd name="connsiteX68" fmla="*/ 554637 w 5362575"/>
              <a:gd name="connsiteY68" fmla="*/ 2253436 h 6858000"/>
              <a:gd name="connsiteX69" fmla="*/ 536340 w 5362575"/>
              <a:gd name="connsiteY69" fmla="*/ 2288622 h 6858000"/>
              <a:gd name="connsiteX70" fmla="*/ 523673 w 5362575"/>
              <a:gd name="connsiteY70" fmla="*/ 2330846 h 6858000"/>
              <a:gd name="connsiteX71" fmla="*/ 518043 w 5362575"/>
              <a:gd name="connsiteY71" fmla="*/ 2374477 h 6858000"/>
              <a:gd name="connsiteX72" fmla="*/ 516635 w 5362575"/>
              <a:gd name="connsiteY72" fmla="*/ 2419515 h 6858000"/>
              <a:gd name="connsiteX73" fmla="*/ 520858 w 5362575"/>
              <a:gd name="connsiteY73" fmla="*/ 2467368 h 6858000"/>
              <a:gd name="connsiteX74" fmla="*/ 526488 w 5362575"/>
              <a:gd name="connsiteY74" fmla="*/ 2515221 h 6858000"/>
              <a:gd name="connsiteX75" fmla="*/ 533525 w 5362575"/>
              <a:gd name="connsiteY75" fmla="*/ 2563074 h 6858000"/>
              <a:gd name="connsiteX76" fmla="*/ 539155 w 5362575"/>
              <a:gd name="connsiteY76" fmla="*/ 2610927 h 6858000"/>
              <a:gd name="connsiteX77" fmla="*/ 541970 w 5362575"/>
              <a:gd name="connsiteY77" fmla="*/ 2658781 h 6858000"/>
              <a:gd name="connsiteX78" fmla="*/ 541970 w 5362575"/>
              <a:gd name="connsiteY78" fmla="*/ 2705226 h 6858000"/>
              <a:gd name="connsiteX79" fmla="*/ 536340 w 5362575"/>
              <a:gd name="connsiteY79" fmla="*/ 2748857 h 6858000"/>
              <a:gd name="connsiteX80" fmla="*/ 525080 w 5362575"/>
              <a:gd name="connsiteY80" fmla="*/ 2792488 h 6858000"/>
              <a:gd name="connsiteX81" fmla="*/ 508191 w 5362575"/>
              <a:gd name="connsiteY81" fmla="*/ 2833304 h 6858000"/>
              <a:gd name="connsiteX82" fmla="*/ 487079 w 5362575"/>
              <a:gd name="connsiteY82" fmla="*/ 2875527 h 6858000"/>
              <a:gd name="connsiteX83" fmla="*/ 463153 w 5362575"/>
              <a:gd name="connsiteY83" fmla="*/ 2917751 h 6858000"/>
              <a:gd name="connsiteX84" fmla="*/ 437819 w 5362575"/>
              <a:gd name="connsiteY84" fmla="*/ 2959974 h 6858000"/>
              <a:gd name="connsiteX85" fmla="*/ 413892 w 5362575"/>
              <a:gd name="connsiteY85" fmla="*/ 3000790 h 6858000"/>
              <a:gd name="connsiteX86" fmla="*/ 392780 w 5362575"/>
              <a:gd name="connsiteY86" fmla="*/ 3044421 h 6858000"/>
              <a:gd name="connsiteX87" fmla="*/ 375891 w 5362575"/>
              <a:gd name="connsiteY87" fmla="*/ 3086644 h 6858000"/>
              <a:gd name="connsiteX88" fmla="*/ 364631 w 5362575"/>
              <a:gd name="connsiteY88" fmla="*/ 3130275 h 6858000"/>
              <a:gd name="connsiteX89" fmla="*/ 360409 w 5362575"/>
              <a:gd name="connsiteY89" fmla="*/ 3175313 h 6858000"/>
              <a:gd name="connsiteX90" fmla="*/ 364631 w 5362575"/>
              <a:gd name="connsiteY90" fmla="*/ 3220351 h 6858000"/>
              <a:gd name="connsiteX91" fmla="*/ 375891 w 5362575"/>
              <a:gd name="connsiteY91" fmla="*/ 3263982 h 6858000"/>
              <a:gd name="connsiteX92" fmla="*/ 392780 w 5362575"/>
              <a:gd name="connsiteY92" fmla="*/ 3306206 h 6858000"/>
              <a:gd name="connsiteX93" fmla="*/ 413892 w 5362575"/>
              <a:gd name="connsiteY93" fmla="*/ 3349836 h 6858000"/>
              <a:gd name="connsiteX94" fmla="*/ 437819 w 5362575"/>
              <a:gd name="connsiteY94" fmla="*/ 3390652 h 6858000"/>
              <a:gd name="connsiteX95" fmla="*/ 463153 w 5362575"/>
              <a:gd name="connsiteY95" fmla="*/ 3432876 h 6858000"/>
              <a:gd name="connsiteX96" fmla="*/ 487079 w 5362575"/>
              <a:gd name="connsiteY96" fmla="*/ 3475099 h 6858000"/>
              <a:gd name="connsiteX97" fmla="*/ 508191 w 5362575"/>
              <a:gd name="connsiteY97" fmla="*/ 3517322 h 6858000"/>
              <a:gd name="connsiteX98" fmla="*/ 525080 w 5362575"/>
              <a:gd name="connsiteY98" fmla="*/ 3558138 h 6858000"/>
              <a:gd name="connsiteX99" fmla="*/ 536340 w 5362575"/>
              <a:gd name="connsiteY99" fmla="*/ 3601769 h 6858000"/>
              <a:gd name="connsiteX100" fmla="*/ 541970 w 5362575"/>
              <a:gd name="connsiteY100" fmla="*/ 3645400 h 6858000"/>
              <a:gd name="connsiteX101" fmla="*/ 541970 w 5362575"/>
              <a:gd name="connsiteY101" fmla="*/ 3691846 h 6858000"/>
              <a:gd name="connsiteX102" fmla="*/ 539155 w 5362575"/>
              <a:gd name="connsiteY102" fmla="*/ 3739699 h 6858000"/>
              <a:gd name="connsiteX103" fmla="*/ 533525 w 5362575"/>
              <a:gd name="connsiteY103" fmla="*/ 3787552 h 6858000"/>
              <a:gd name="connsiteX104" fmla="*/ 526488 w 5362575"/>
              <a:gd name="connsiteY104" fmla="*/ 3835405 h 6858000"/>
              <a:gd name="connsiteX105" fmla="*/ 520858 w 5362575"/>
              <a:gd name="connsiteY105" fmla="*/ 3883258 h 6858000"/>
              <a:gd name="connsiteX106" fmla="*/ 516635 w 5362575"/>
              <a:gd name="connsiteY106" fmla="*/ 3931111 h 6858000"/>
              <a:gd name="connsiteX107" fmla="*/ 518043 w 5362575"/>
              <a:gd name="connsiteY107" fmla="*/ 3976150 h 6858000"/>
              <a:gd name="connsiteX108" fmla="*/ 523673 w 5362575"/>
              <a:gd name="connsiteY108" fmla="*/ 4019781 h 6858000"/>
              <a:gd name="connsiteX109" fmla="*/ 536340 w 5362575"/>
              <a:gd name="connsiteY109" fmla="*/ 4062004 h 6858000"/>
              <a:gd name="connsiteX110" fmla="*/ 554637 w 5362575"/>
              <a:gd name="connsiteY110" fmla="*/ 4097190 h 6858000"/>
              <a:gd name="connsiteX111" fmla="*/ 578563 w 5362575"/>
              <a:gd name="connsiteY111" fmla="*/ 4130969 h 6858000"/>
              <a:gd name="connsiteX112" fmla="*/ 606712 w 5362575"/>
              <a:gd name="connsiteY112" fmla="*/ 4160525 h 6858000"/>
              <a:gd name="connsiteX113" fmla="*/ 639083 w 5362575"/>
              <a:gd name="connsiteY113" fmla="*/ 4190081 h 6858000"/>
              <a:gd name="connsiteX114" fmla="*/ 672862 w 5362575"/>
              <a:gd name="connsiteY114" fmla="*/ 4216823 h 6858000"/>
              <a:gd name="connsiteX115" fmla="*/ 708048 w 5362575"/>
              <a:gd name="connsiteY115" fmla="*/ 4243564 h 6858000"/>
              <a:gd name="connsiteX116" fmla="*/ 743234 w 5362575"/>
              <a:gd name="connsiteY116" fmla="*/ 4270306 h 6858000"/>
              <a:gd name="connsiteX117" fmla="*/ 778420 w 5362575"/>
              <a:gd name="connsiteY117" fmla="*/ 4297047 h 6858000"/>
              <a:gd name="connsiteX118" fmla="*/ 810792 w 5362575"/>
              <a:gd name="connsiteY118" fmla="*/ 4325196 h 6858000"/>
              <a:gd name="connsiteX119" fmla="*/ 838941 w 5362575"/>
              <a:gd name="connsiteY119" fmla="*/ 4357567 h 6858000"/>
              <a:gd name="connsiteX120" fmla="*/ 864275 w 5362575"/>
              <a:gd name="connsiteY120" fmla="*/ 4388531 h 6858000"/>
              <a:gd name="connsiteX121" fmla="*/ 883979 w 5362575"/>
              <a:gd name="connsiteY121" fmla="*/ 4423717 h 6858000"/>
              <a:gd name="connsiteX122" fmla="*/ 900868 w 5362575"/>
              <a:gd name="connsiteY122" fmla="*/ 4461718 h 6858000"/>
              <a:gd name="connsiteX123" fmla="*/ 914943 w 5362575"/>
              <a:gd name="connsiteY123" fmla="*/ 4502534 h 6858000"/>
              <a:gd name="connsiteX124" fmla="*/ 927610 w 5362575"/>
              <a:gd name="connsiteY124" fmla="*/ 4544758 h 6858000"/>
              <a:gd name="connsiteX125" fmla="*/ 938869 w 5362575"/>
              <a:gd name="connsiteY125" fmla="*/ 4586981 h 6858000"/>
              <a:gd name="connsiteX126" fmla="*/ 950129 w 5362575"/>
              <a:gd name="connsiteY126" fmla="*/ 4630612 h 6858000"/>
              <a:gd name="connsiteX127" fmla="*/ 962796 w 5362575"/>
              <a:gd name="connsiteY127" fmla="*/ 4671428 h 6858000"/>
              <a:gd name="connsiteX128" fmla="*/ 976870 w 5362575"/>
              <a:gd name="connsiteY128" fmla="*/ 4712244 h 6858000"/>
              <a:gd name="connsiteX129" fmla="*/ 993760 w 5362575"/>
              <a:gd name="connsiteY129" fmla="*/ 4750245 h 6858000"/>
              <a:gd name="connsiteX130" fmla="*/ 1014871 w 5362575"/>
              <a:gd name="connsiteY130" fmla="*/ 4784024 h 6858000"/>
              <a:gd name="connsiteX131" fmla="*/ 1040205 w 5362575"/>
              <a:gd name="connsiteY131" fmla="*/ 4814987 h 6858000"/>
              <a:gd name="connsiteX132" fmla="*/ 1071169 w 5362575"/>
              <a:gd name="connsiteY132" fmla="*/ 4840321 h 6858000"/>
              <a:gd name="connsiteX133" fmla="*/ 1104948 w 5362575"/>
              <a:gd name="connsiteY133" fmla="*/ 4861433 h 6858000"/>
              <a:gd name="connsiteX134" fmla="*/ 1142949 w 5362575"/>
              <a:gd name="connsiteY134" fmla="*/ 4878322 h 6858000"/>
              <a:gd name="connsiteX135" fmla="*/ 1183765 w 5362575"/>
              <a:gd name="connsiteY135" fmla="*/ 4892397 h 6858000"/>
              <a:gd name="connsiteX136" fmla="*/ 1224581 w 5362575"/>
              <a:gd name="connsiteY136" fmla="*/ 4905064 h 6858000"/>
              <a:gd name="connsiteX137" fmla="*/ 1268212 w 5362575"/>
              <a:gd name="connsiteY137" fmla="*/ 4916323 h 6858000"/>
              <a:gd name="connsiteX138" fmla="*/ 1310435 w 5362575"/>
              <a:gd name="connsiteY138" fmla="*/ 4927583 h 6858000"/>
              <a:gd name="connsiteX139" fmla="*/ 1352658 w 5362575"/>
              <a:gd name="connsiteY139" fmla="*/ 4940250 h 6858000"/>
              <a:gd name="connsiteX140" fmla="*/ 1393474 w 5362575"/>
              <a:gd name="connsiteY140" fmla="*/ 4954324 h 6858000"/>
              <a:gd name="connsiteX141" fmla="*/ 1431475 w 5362575"/>
              <a:gd name="connsiteY141" fmla="*/ 4971214 h 6858000"/>
              <a:gd name="connsiteX142" fmla="*/ 1466661 w 5362575"/>
              <a:gd name="connsiteY142" fmla="*/ 4990918 h 6858000"/>
              <a:gd name="connsiteX143" fmla="*/ 1497625 w 5362575"/>
              <a:gd name="connsiteY143" fmla="*/ 5016252 h 6858000"/>
              <a:gd name="connsiteX144" fmla="*/ 1529996 w 5362575"/>
              <a:gd name="connsiteY144" fmla="*/ 5044401 h 6858000"/>
              <a:gd name="connsiteX145" fmla="*/ 1558145 w 5362575"/>
              <a:gd name="connsiteY145" fmla="*/ 5076772 h 6858000"/>
              <a:gd name="connsiteX146" fmla="*/ 1584887 w 5362575"/>
              <a:gd name="connsiteY146" fmla="*/ 5110551 h 6858000"/>
              <a:gd name="connsiteX147" fmla="*/ 1611628 w 5362575"/>
              <a:gd name="connsiteY147" fmla="*/ 5145737 h 6858000"/>
              <a:gd name="connsiteX148" fmla="*/ 1638370 w 5362575"/>
              <a:gd name="connsiteY148" fmla="*/ 5180923 h 6858000"/>
              <a:gd name="connsiteX149" fmla="*/ 1665111 w 5362575"/>
              <a:gd name="connsiteY149" fmla="*/ 5214702 h 6858000"/>
              <a:gd name="connsiteX150" fmla="*/ 1694668 w 5362575"/>
              <a:gd name="connsiteY150" fmla="*/ 5247073 h 6858000"/>
              <a:gd name="connsiteX151" fmla="*/ 1724224 w 5362575"/>
              <a:gd name="connsiteY151" fmla="*/ 5275222 h 6858000"/>
              <a:gd name="connsiteX152" fmla="*/ 1758003 w 5362575"/>
              <a:gd name="connsiteY152" fmla="*/ 5299149 h 6858000"/>
              <a:gd name="connsiteX153" fmla="*/ 1793189 w 5362575"/>
              <a:gd name="connsiteY153" fmla="*/ 5317446 h 6858000"/>
              <a:gd name="connsiteX154" fmla="*/ 1835412 w 5362575"/>
              <a:gd name="connsiteY154" fmla="*/ 5330113 h 6858000"/>
              <a:gd name="connsiteX155" fmla="*/ 1879043 w 5362575"/>
              <a:gd name="connsiteY155" fmla="*/ 5335742 h 6858000"/>
              <a:gd name="connsiteX156" fmla="*/ 1924081 w 5362575"/>
              <a:gd name="connsiteY156" fmla="*/ 5337150 h 6858000"/>
              <a:gd name="connsiteX157" fmla="*/ 1971934 w 5362575"/>
              <a:gd name="connsiteY157" fmla="*/ 5332927 h 6858000"/>
              <a:gd name="connsiteX158" fmla="*/ 2019788 w 5362575"/>
              <a:gd name="connsiteY158" fmla="*/ 5327298 h 6858000"/>
              <a:gd name="connsiteX159" fmla="*/ 2067641 w 5362575"/>
              <a:gd name="connsiteY159" fmla="*/ 5320260 h 6858000"/>
              <a:gd name="connsiteX160" fmla="*/ 2115494 w 5362575"/>
              <a:gd name="connsiteY160" fmla="*/ 5314631 h 6858000"/>
              <a:gd name="connsiteX161" fmla="*/ 2163347 w 5362575"/>
              <a:gd name="connsiteY161" fmla="*/ 5311816 h 6858000"/>
              <a:gd name="connsiteX162" fmla="*/ 2209793 w 5362575"/>
              <a:gd name="connsiteY162" fmla="*/ 5311816 h 6858000"/>
              <a:gd name="connsiteX163" fmla="*/ 2253424 w 5362575"/>
              <a:gd name="connsiteY163" fmla="*/ 5317446 h 6858000"/>
              <a:gd name="connsiteX164" fmla="*/ 2297055 w 5362575"/>
              <a:gd name="connsiteY164" fmla="*/ 5328705 h 6858000"/>
              <a:gd name="connsiteX165" fmla="*/ 2339278 w 5362575"/>
              <a:gd name="connsiteY165" fmla="*/ 5345594 h 6858000"/>
              <a:gd name="connsiteX166" fmla="*/ 2381501 w 5362575"/>
              <a:gd name="connsiteY166" fmla="*/ 5368114 h 6858000"/>
              <a:gd name="connsiteX167" fmla="*/ 2423725 w 5362575"/>
              <a:gd name="connsiteY167" fmla="*/ 5390633 h 6858000"/>
              <a:gd name="connsiteX168" fmla="*/ 2465948 w 5362575"/>
              <a:gd name="connsiteY168" fmla="*/ 5415967 h 6858000"/>
              <a:gd name="connsiteX169" fmla="*/ 2506764 w 5362575"/>
              <a:gd name="connsiteY169" fmla="*/ 5439893 h 6858000"/>
              <a:gd name="connsiteX170" fmla="*/ 2550395 w 5362575"/>
              <a:gd name="connsiteY170" fmla="*/ 5461005 h 6858000"/>
              <a:gd name="connsiteX171" fmla="*/ 2592618 w 5362575"/>
              <a:gd name="connsiteY171" fmla="*/ 5477894 h 6858000"/>
              <a:gd name="connsiteX172" fmla="*/ 2636249 w 5362575"/>
              <a:gd name="connsiteY172" fmla="*/ 5489154 h 6858000"/>
              <a:gd name="connsiteX173" fmla="*/ 2681287 w 5362575"/>
              <a:gd name="connsiteY173" fmla="*/ 5493376 h 6858000"/>
              <a:gd name="connsiteX174" fmla="*/ 2726325 w 5362575"/>
              <a:gd name="connsiteY174" fmla="*/ 5489154 h 6858000"/>
              <a:gd name="connsiteX175" fmla="*/ 2769956 w 5362575"/>
              <a:gd name="connsiteY175" fmla="*/ 5477894 h 6858000"/>
              <a:gd name="connsiteX176" fmla="*/ 2812180 w 5362575"/>
              <a:gd name="connsiteY176" fmla="*/ 5461005 h 6858000"/>
              <a:gd name="connsiteX177" fmla="*/ 2855810 w 5362575"/>
              <a:gd name="connsiteY177" fmla="*/ 5439893 h 6858000"/>
              <a:gd name="connsiteX178" fmla="*/ 2896626 w 5362575"/>
              <a:gd name="connsiteY178" fmla="*/ 5415967 h 6858000"/>
              <a:gd name="connsiteX179" fmla="*/ 2938850 w 5362575"/>
              <a:gd name="connsiteY179" fmla="*/ 5390633 h 6858000"/>
              <a:gd name="connsiteX180" fmla="*/ 2981073 w 5362575"/>
              <a:gd name="connsiteY180" fmla="*/ 5368114 h 6858000"/>
              <a:gd name="connsiteX181" fmla="*/ 3023296 w 5362575"/>
              <a:gd name="connsiteY181" fmla="*/ 5345594 h 6858000"/>
              <a:gd name="connsiteX182" fmla="*/ 3064112 w 5362575"/>
              <a:gd name="connsiteY182" fmla="*/ 5328705 h 6858000"/>
              <a:gd name="connsiteX183" fmla="*/ 3109151 w 5362575"/>
              <a:gd name="connsiteY183" fmla="*/ 5317446 h 6858000"/>
              <a:gd name="connsiteX184" fmla="*/ 3152781 w 5362575"/>
              <a:gd name="connsiteY184" fmla="*/ 5311816 h 6858000"/>
              <a:gd name="connsiteX185" fmla="*/ 3199227 w 5362575"/>
              <a:gd name="connsiteY185" fmla="*/ 5311816 h 6858000"/>
              <a:gd name="connsiteX186" fmla="*/ 3247080 w 5362575"/>
              <a:gd name="connsiteY186" fmla="*/ 5314631 h 6858000"/>
              <a:gd name="connsiteX187" fmla="*/ 3294933 w 5362575"/>
              <a:gd name="connsiteY187" fmla="*/ 5320260 h 6858000"/>
              <a:gd name="connsiteX188" fmla="*/ 3342787 w 5362575"/>
              <a:gd name="connsiteY188" fmla="*/ 5327298 h 6858000"/>
              <a:gd name="connsiteX189" fmla="*/ 3390640 w 5362575"/>
              <a:gd name="connsiteY189" fmla="*/ 5332927 h 6858000"/>
              <a:gd name="connsiteX190" fmla="*/ 3438493 w 5362575"/>
              <a:gd name="connsiteY190" fmla="*/ 5337150 h 6858000"/>
              <a:gd name="connsiteX191" fmla="*/ 3483531 w 5362575"/>
              <a:gd name="connsiteY191" fmla="*/ 5335742 h 6858000"/>
              <a:gd name="connsiteX192" fmla="*/ 3527162 w 5362575"/>
              <a:gd name="connsiteY192" fmla="*/ 5330113 h 6858000"/>
              <a:gd name="connsiteX193" fmla="*/ 3569385 w 5362575"/>
              <a:gd name="connsiteY193" fmla="*/ 5317446 h 6858000"/>
              <a:gd name="connsiteX194" fmla="*/ 3604572 w 5362575"/>
              <a:gd name="connsiteY194" fmla="*/ 5299149 h 6858000"/>
              <a:gd name="connsiteX195" fmla="*/ 3638350 w 5362575"/>
              <a:gd name="connsiteY195" fmla="*/ 5275222 h 6858000"/>
              <a:gd name="connsiteX196" fmla="*/ 3667907 w 5362575"/>
              <a:gd name="connsiteY196" fmla="*/ 5247073 h 6858000"/>
              <a:gd name="connsiteX197" fmla="*/ 3697463 w 5362575"/>
              <a:gd name="connsiteY197" fmla="*/ 5214702 h 6858000"/>
              <a:gd name="connsiteX198" fmla="*/ 3724204 w 5362575"/>
              <a:gd name="connsiteY198" fmla="*/ 5180923 h 6858000"/>
              <a:gd name="connsiteX199" fmla="*/ 3750946 w 5362575"/>
              <a:gd name="connsiteY199" fmla="*/ 5145737 h 6858000"/>
              <a:gd name="connsiteX200" fmla="*/ 3777687 w 5362575"/>
              <a:gd name="connsiteY200" fmla="*/ 5110551 h 6858000"/>
              <a:gd name="connsiteX201" fmla="*/ 3804429 w 5362575"/>
              <a:gd name="connsiteY201" fmla="*/ 5076772 h 6858000"/>
              <a:gd name="connsiteX202" fmla="*/ 3832578 w 5362575"/>
              <a:gd name="connsiteY202" fmla="*/ 5044401 h 6858000"/>
              <a:gd name="connsiteX203" fmla="*/ 3864949 w 5362575"/>
              <a:gd name="connsiteY203" fmla="*/ 5016252 h 6858000"/>
              <a:gd name="connsiteX204" fmla="*/ 3895913 w 5362575"/>
              <a:gd name="connsiteY204" fmla="*/ 4990918 h 6858000"/>
              <a:gd name="connsiteX205" fmla="*/ 3931099 w 5362575"/>
              <a:gd name="connsiteY205" fmla="*/ 4971214 h 6858000"/>
              <a:gd name="connsiteX206" fmla="*/ 3969100 w 5362575"/>
              <a:gd name="connsiteY206" fmla="*/ 4954324 h 6858000"/>
              <a:gd name="connsiteX207" fmla="*/ 4009916 w 5362575"/>
              <a:gd name="connsiteY207" fmla="*/ 4940250 h 6858000"/>
              <a:gd name="connsiteX208" fmla="*/ 4052139 w 5362575"/>
              <a:gd name="connsiteY208" fmla="*/ 4927583 h 6858000"/>
              <a:gd name="connsiteX209" fmla="*/ 4094363 w 5362575"/>
              <a:gd name="connsiteY209" fmla="*/ 4916323 h 6858000"/>
              <a:gd name="connsiteX210" fmla="*/ 4137993 w 5362575"/>
              <a:gd name="connsiteY210" fmla="*/ 4905064 h 6858000"/>
              <a:gd name="connsiteX211" fmla="*/ 4178809 w 5362575"/>
              <a:gd name="connsiteY211" fmla="*/ 4892397 h 6858000"/>
              <a:gd name="connsiteX212" fmla="*/ 4219625 w 5362575"/>
              <a:gd name="connsiteY212" fmla="*/ 4878322 h 6858000"/>
              <a:gd name="connsiteX213" fmla="*/ 4257626 w 5362575"/>
              <a:gd name="connsiteY213" fmla="*/ 4861433 h 6858000"/>
              <a:gd name="connsiteX214" fmla="*/ 4291405 w 5362575"/>
              <a:gd name="connsiteY214" fmla="*/ 4840321 h 6858000"/>
              <a:gd name="connsiteX215" fmla="*/ 4322369 w 5362575"/>
              <a:gd name="connsiteY215" fmla="*/ 4814987 h 6858000"/>
              <a:gd name="connsiteX216" fmla="*/ 4347703 w 5362575"/>
              <a:gd name="connsiteY216" fmla="*/ 4784024 h 6858000"/>
              <a:gd name="connsiteX217" fmla="*/ 4368815 w 5362575"/>
              <a:gd name="connsiteY217" fmla="*/ 4750245 h 6858000"/>
              <a:gd name="connsiteX218" fmla="*/ 4385704 w 5362575"/>
              <a:gd name="connsiteY218" fmla="*/ 4712244 h 6858000"/>
              <a:gd name="connsiteX219" fmla="*/ 4399778 w 5362575"/>
              <a:gd name="connsiteY219" fmla="*/ 4671428 h 6858000"/>
              <a:gd name="connsiteX220" fmla="*/ 4412445 w 5362575"/>
              <a:gd name="connsiteY220" fmla="*/ 4630612 h 6858000"/>
              <a:gd name="connsiteX221" fmla="*/ 4423705 w 5362575"/>
              <a:gd name="connsiteY221" fmla="*/ 4586981 h 6858000"/>
              <a:gd name="connsiteX222" fmla="*/ 4434964 w 5362575"/>
              <a:gd name="connsiteY222" fmla="*/ 4544758 h 6858000"/>
              <a:gd name="connsiteX223" fmla="*/ 4447632 w 5362575"/>
              <a:gd name="connsiteY223" fmla="*/ 4502534 h 6858000"/>
              <a:gd name="connsiteX224" fmla="*/ 4461706 w 5362575"/>
              <a:gd name="connsiteY224" fmla="*/ 4461718 h 6858000"/>
              <a:gd name="connsiteX225" fmla="*/ 4478595 w 5362575"/>
              <a:gd name="connsiteY225" fmla="*/ 4423717 h 6858000"/>
              <a:gd name="connsiteX226" fmla="*/ 4498300 w 5362575"/>
              <a:gd name="connsiteY226" fmla="*/ 4388531 h 6858000"/>
              <a:gd name="connsiteX227" fmla="*/ 4523634 w 5362575"/>
              <a:gd name="connsiteY227" fmla="*/ 4357567 h 6858000"/>
              <a:gd name="connsiteX228" fmla="*/ 4551782 w 5362575"/>
              <a:gd name="connsiteY228" fmla="*/ 4325196 h 6858000"/>
              <a:gd name="connsiteX229" fmla="*/ 4584154 w 5362575"/>
              <a:gd name="connsiteY229" fmla="*/ 4297047 h 6858000"/>
              <a:gd name="connsiteX230" fmla="*/ 4617933 w 5362575"/>
              <a:gd name="connsiteY230" fmla="*/ 4270306 h 6858000"/>
              <a:gd name="connsiteX231" fmla="*/ 4654526 w 5362575"/>
              <a:gd name="connsiteY231" fmla="*/ 4243564 h 6858000"/>
              <a:gd name="connsiteX232" fmla="*/ 4689712 w 5362575"/>
              <a:gd name="connsiteY232" fmla="*/ 4216823 h 6858000"/>
              <a:gd name="connsiteX233" fmla="*/ 4723491 w 5362575"/>
              <a:gd name="connsiteY233" fmla="*/ 4190081 h 6858000"/>
              <a:gd name="connsiteX234" fmla="*/ 4755862 w 5362575"/>
              <a:gd name="connsiteY234" fmla="*/ 4160525 h 6858000"/>
              <a:gd name="connsiteX235" fmla="*/ 4784011 w 5362575"/>
              <a:gd name="connsiteY235" fmla="*/ 4130969 h 6858000"/>
              <a:gd name="connsiteX236" fmla="*/ 4807938 w 5362575"/>
              <a:gd name="connsiteY236" fmla="*/ 4097190 h 6858000"/>
              <a:gd name="connsiteX237" fmla="*/ 4826235 w 5362575"/>
              <a:gd name="connsiteY237" fmla="*/ 4062004 h 6858000"/>
              <a:gd name="connsiteX238" fmla="*/ 4838902 w 5362575"/>
              <a:gd name="connsiteY238" fmla="*/ 4019781 h 6858000"/>
              <a:gd name="connsiteX239" fmla="*/ 4844531 w 5362575"/>
              <a:gd name="connsiteY239" fmla="*/ 3976150 h 6858000"/>
              <a:gd name="connsiteX240" fmla="*/ 4845939 w 5362575"/>
              <a:gd name="connsiteY240" fmla="*/ 3931111 h 6858000"/>
              <a:gd name="connsiteX241" fmla="*/ 4841716 w 5362575"/>
              <a:gd name="connsiteY241" fmla="*/ 3883258 h 6858000"/>
              <a:gd name="connsiteX242" fmla="*/ 4836087 w 5362575"/>
              <a:gd name="connsiteY242" fmla="*/ 3835405 h 6858000"/>
              <a:gd name="connsiteX243" fmla="*/ 4829049 w 5362575"/>
              <a:gd name="connsiteY243" fmla="*/ 3787552 h 6858000"/>
              <a:gd name="connsiteX244" fmla="*/ 4823420 w 5362575"/>
              <a:gd name="connsiteY244" fmla="*/ 3739699 h 6858000"/>
              <a:gd name="connsiteX245" fmla="*/ 4820605 w 5362575"/>
              <a:gd name="connsiteY245" fmla="*/ 3691846 h 6858000"/>
              <a:gd name="connsiteX246" fmla="*/ 4820605 w 5362575"/>
              <a:gd name="connsiteY246" fmla="*/ 3645400 h 6858000"/>
              <a:gd name="connsiteX247" fmla="*/ 4826235 w 5362575"/>
              <a:gd name="connsiteY247" fmla="*/ 3601769 h 6858000"/>
              <a:gd name="connsiteX248" fmla="*/ 4837494 w 5362575"/>
              <a:gd name="connsiteY248" fmla="*/ 3558138 h 6858000"/>
              <a:gd name="connsiteX249" fmla="*/ 4854383 w 5362575"/>
              <a:gd name="connsiteY249" fmla="*/ 3517322 h 6858000"/>
              <a:gd name="connsiteX250" fmla="*/ 4876903 w 5362575"/>
              <a:gd name="connsiteY250" fmla="*/ 3475099 h 6858000"/>
              <a:gd name="connsiteX251" fmla="*/ 4899422 w 5362575"/>
              <a:gd name="connsiteY251" fmla="*/ 3432876 h 6858000"/>
              <a:gd name="connsiteX252" fmla="*/ 4924756 w 5362575"/>
              <a:gd name="connsiteY252" fmla="*/ 3390652 h 6858000"/>
              <a:gd name="connsiteX253" fmla="*/ 4948682 w 5362575"/>
              <a:gd name="connsiteY253" fmla="*/ 3349836 h 6858000"/>
              <a:gd name="connsiteX254" fmla="*/ 4969794 w 5362575"/>
              <a:gd name="connsiteY254" fmla="*/ 3306206 h 6858000"/>
              <a:gd name="connsiteX255" fmla="*/ 4986683 w 5362575"/>
              <a:gd name="connsiteY255" fmla="*/ 3263982 h 6858000"/>
              <a:gd name="connsiteX256" fmla="*/ 4997943 w 5362575"/>
              <a:gd name="connsiteY256" fmla="*/ 3220351 h 6858000"/>
              <a:gd name="connsiteX257" fmla="*/ 5002165 w 5362575"/>
              <a:gd name="connsiteY257" fmla="*/ 3175313 h 6858000"/>
              <a:gd name="connsiteX258" fmla="*/ 4997943 w 5362575"/>
              <a:gd name="connsiteY258" fmla="*/ 3130275 h 6858000"/>
              <a:gd name="connsiteX259" fmla="*/ 4986683 w 5362575"/>
              <a:gd name="connsiteY259" fmla="*/ 3086644 h 6858000"/>
              <a:gd name="connsiteX260" fmla="*/ 4969794 w 5362575"/>
              <a:gd name="connsiteY260" fmla="*/ 3044421 h 6858000"/>
              <a:gd name="connsiteX261" fmla="*/ 4948682 w 5362575"/>
              <a:gd name="connsiteY261" fmla="*/ 3000790 h 6858000"/>
              <a:gd name="connsiteX262" fmla="*/ 4924756 w 5362575"/>
              <a:gd name="connsiteY262" fmla="*/ 2959974 h 6858000"/>
              <a:gd name="connsiteX263" fmla="*/ 4899422 w 5362575"/>
              <a:gd name="connsiteY263" fmla="*/ 2917751 h 6858000"/>
              <a:gd name="connsiteX264" fmla="*/ 4876903 w 5362575"/>
              <a:gd name="connsiteY264" fmla="*/ 2875527 h 6858000"/>
              <a:gd name="connsiteX265" fmla="*/ 4854383 w 5362575"/>
              <a:gd name="connsiteY265" fmla="*/ 2833304 h 6858000"/>
              <a:gd name="connsiteX266" fmla="*/ 4837494 w 5362575"/>
              <a:gd name="connsiteY266" fmla="*/ 2792488 h 6858000"/>
              <a:gd name="connsiteX267" fmla="*/ 4826235 w 5362575"/>
              <a:gd name="connsiteY267" fmla="*/ 2748857 h 6858000"/>
              <a:gd name="connsiteX268" fmla="*/ 4820605 w 5362575"/>
              <a:gd name="connsiteY268" fmla="*/ 2705226 h 6858000"/>
              <a:gd name="connsiteX269" fmla="*/ 4820605 w 5362575"/>
              <a:gd name="connsiteY269" fmla="*/ 2658781 h 6858000"/>
              <a:gd name="connsiteX270" fmla="*/ 4823420 w 5362575"/>
              <a:gd name="connsiteY270" fmla="*/ 2610927 h 6858000"/>
              <a:gd name="connsiteX271" fmla="*/ 4829049 w 5362575"/>
              <a:gd name="connsiteY271" fmla="*/ 2563074 h 6858000"/>
              <a:gd name="connsiteX272" fmla="*/ 4836087 w 5362575"/>
              <a:gd name="connsiteY272" fmla="*/ 2515221 h 6858000"/>
              <a:gd name="connsiteX273" fmla="*/ 4841716 w 5362575"/>
              <a:gd name="connsiteY273" fmla="*/ 2467368 h 6858000"/>
              <a:gd name="connsiteX274" fmla="*/ 4845939 w 5362575"/>
              <a:gd name="connsiteY274" fmla="*/ 2419515 h 6858000"/>
              <a:gd name="connsiteX275" fmla="*/ 4844531 w 5362575"/>
              <a:gd name="connsiteY275" fmla="*/ 2374477 h 6858000"/>
              <a:gd name="connsiteX276" fmla="*/ 4838902 w 5362575"/>
              <a:gd name="connsiteY276" fmla="*/ 2330846 h 6858000"/>
              <a:gd name="connsiteX277" fmla="*/ 4826235 w 5362575"/>
              <a:gd name="connsiteY277" fmla="*/ 2288622 h 6858000"/>
              <a:gd name="connsiteX278" fmla="*/ 4807938 w 5362575"/>
              <a:gd name="connsiteY278" fmla="*/ 2253436 h 6858000"/>
              <a:gd name="connsiteX279" fmla="*/ 4784011 w 5362575"/>
              <a:gd name="connsiteY279" fmla="*/ 2219658 h 6858000"/>
              <a:gd name="connsiteX280" fmla="*/ 4755862 w 5362575"/>
              <a:gd name="connsiteY280" fmla="*/ 2190101 h 6858000"/>
              <a:gd name="connsiteX281" fmla="*/ 4723491 w 5362575"/>
              <a:gd name="connsiteY281" fmla="*/ 2160545 h 6858000"/>
              <a:gd name="connsiteX282" fmla="*/ 4689712 w 5362575"/>
              <a:gd name="connsiteY282" fmla="*/ 2133803 h 6858000"/>
              <a:gd name="connsiteX283" fmla="*/ 4654526 w 5362575"/>
              <a:gd name="connsiteY283" fmla="*/ 2107062 h 6858000"/>
              <a:gd name="connsiteX284" fmla="*/ 4617933 w 5362575"/>
              <a:gd name="connsiteY284" fmla="*/ 2080320 h 6858000"/>
              <a:gd name="connsiteX285" fmla="*/ 4584154 w 5362575"/>
              <a:gd name="connsiteY285" fmla="*/ 2053579 h 6858000"/>
              <a:gd name="connsiteX286" fmla="*/ 4551782 w 5362575"/>
              <a:gd name="connsiteY286" fmla="*/ 2025430 h 6858000"/>
              <a:gd name="connsiteX287" fmla="*/ 4523634 w 5362575"/>
              <a:gd name="connsiteY287" fmla="*/ 1993059 h 6858000"/>
              <a:gd name="connsiteX288" fmla="*/ 4498300 w 5362575"/>
              <a:gd name="connsiteY288" fmla="*/ 1962095 h 6858000"/>
              <a:gd name="connsiteX289" fmla="*/ 4478595 w 5362575"/>
              <a:gd name="connsiteY289" fmla="*/ 1926909 h 6858000"/>
              <a:gd name="connsiteX290" fmla="*/ 4461706 w 5362575"/>
              <a:gd name="connsiteY290" fmla="*/ 1888908 h 6858000"/>
              <a:gd name="connsiteX291" fmla="*/ 4447632 w 5362575"/>
              <a:gd name="connsiteY291" fmla="*/ 1848092 h 6858000"/>
              <a:gd name="connsiteX292" fmla="*/ 4434964 w 5362575"/>
              <a:gd name="connsiteY292" fmla="*/ 1805868 h 6858000"/>
              <a:gd name="connsiteX293" fmla="*/ 4423705 w 5362575"/>
              <a:gd name="connsiteY293" fmla="*/ 1763645 h 6858000"/>
              <a:gd name="connsiteX294" fmla="*/ 4412445 w 5362575"/>
              <a:gd name="connsiteY294" fmla="*/ 1720014 h 6858000"/>
              <a:gd name="connsiteX295" fmla="*/ 4399778 w 5362575"/>
              <a:gd name="connsiteY295" fmla="*/ 1679198 h 6858000"/>
              <a:gd name="connsiteX296" fmla="*/ 4385704 w 5362575"/>
              <a:gd name="connsiteY296" fmla="*/ 1638382 h 6858000"/>
              <a:gd name="connsiteX297" fmla="*/ 4368815 w 5362575"/>
              <a:gd name="connsiteY297" fmla="*/ 1600381 h 6858000"/>
              <a:gd name="connsiteX298" fmla="*/ 4347703 w 5362575"/>
              <a:gd name="connsiteY298" fmla="*/ 1566603 h 6858000"/>
              <a:gd name="connsiteX299" fmla="*/ 4322369 w 5362575"/>
              <a:gd name="connsiteY299" fmla="*/ 1535639 h 6858000"/>
              <a:gd name="connsiteX300" fmla="*/ 4291405 w 5362575"/>
              <a:gd name="connsiteY300" fmla="*/ 1510305 h 6858000"/>
              <a:gd name="connsiteX301" fmla="*/ 4257626 w 5362575"/>
              <a:gd name="connsiteY301" fmla="*/ 1489193 h 6858000"/>
              <a:gd name="connsiteX302" fmla="*/ 4219625 w 5362575"/>
              <a:gd name="connsiteY302" fmla="*/ 1472304 h 6858000"/>
              <a:gd name="connsiteX303" fmla="*/ 4178809 w 5362575"/>
              <a:gd name="connsiteY303" fmla="*/ 1458229 h 6858000"/>
              <a:gd name="connsiteX304" fmla="*/ 4137993 w 5362575"/>
              <a:gd name="connsiteY304" fmla="*/ 1445562 h 6858000"/>
              <a:gd name="connsiteX305" fmla="*/ 4094363 w 5362575"/>
              <a:gd name="connsiteY305" fmla="*/ 1434303 h 6858000"/>
              <a:gd name="connsiteX306" fmla="*/ 4052139 w 5362575"/>
              <a:gd name="connsiteY306" fmla="*/ 1423043 h 6858000"/>
              <a:gd name="connsiteX307" fmla="*/ 4009916 w 5362575"/>
              <a:gd name="connsiteY307" fmla="*/ 1410376 h 6858000"/>
              <a:gd name="connsiteX308" fmla="*/ 3969100 w 5362575"/>
              <a:gd name="connsiteY308" fmla="*/ 1396302 h 6858000"/>
              <a:gd name="connsiteX309" fmla="*/ 3931099 w 5362575"/>
              <a:gd name="connsiteY309" fmla="*/ 1379412 h 6858000"/>
              <a:gd name="connsiteX310" fmla="*/ 3895913 w 5362575"/>
              <a:gd name="connsiteY310" fmla="*/ 1359708 h 6858000"/>
              <a:gd name="connsiteX311" fmla="*/ 3864949 w 5362575"/>
              <a:gd name="connsiteY311" fmla="*/ 1334374 h 6858000"/>
              <a:gd name="connsiteX312" fmla="*/ 3832578 w 5362575"/>
              <a:gd name="connsiteY312" fmla="*/ 1306225 h 6858000"/>
              <a:gd name="connsiteX313" fmla="*/ 3804429 w 5362575"/>
              <a:gd name="connsiteY313" fmla="*/ 1273854 h 6858000"/>
              <a:gd name="connsiteX314" fmla="*/ 3777687 w 5362575"/>
              <a:gd name="connsiteY314" fmla="*/ 1240075 h 6858000"/>
              <a:gd name="connsiteX315" fmla="*/ 3750946 w 5362575"/>
              <a:gd name="connsiteY315" fmla="*/ 1204889 h 6858000"/>
              <a:gd name="connsiteX316" fmla="*/ 3724204 w 5362575"/>
              <a:gd name="connsiteY316" fmla="*/ 1169703 h 6858000"/>
              <a:gd name="connsiteX317" fmla="*/ 3697463 w 5362575"/>
              <a:gd name="connsiteY317" fmla="*/ 1135924 h 6858000"/>
              <a:gd name="connsiteX318" fmla="*/ 3667907 w 5362575"/>
              <a:gd name="connsiteY318" fmla="*/ 1103553 h 6858000"/>
              <a:gd name="connsiteX319" fmla="*/ 3638350 w 5362575"/>
              <a:gd name="connsiteY319" fmla="*/ 1075404 h 6858000"/>
              <a:gd name="connsiteX320" fmla="*/ 3604572 w 5362575"/>
              <a:gd name="connsiteY320" fmla="*/ 1051478 h 6858000"/>
              <a:gd name="connsiteX321" fmla="*/ 3569385 w 5362575"/>
              <a:gd name="connsiteY321" fmla="*/ 1033181 h 6858000"/>
              <a:gd name="connsiteX322" fmla="*/ 3527162 w 5362575"/>
              <a:gd name="connsiteY322" fmla="*/ 1020514 h 6858000"/>
              <a:gd name="connsiteX323" fmla="*/ 3483531 w 5362575"/>
              <a:gd name="connsiteY323" fmla="*/ 1014884 h 6858000"/>
              <a:gd name="connsiteX324" fmla="*/ 3438493 w 5362575"/>
              <a:gd name="connsiteY324" fmla="*/ 1013477 h 6858000"/>
              <a:gd name="connsiteX325" fmla="*/ 3390640 w 5362575"/>
              <a:gd name="connsiteY325" fmla="*/ 1017699 h 6858000"/>
              <a:gd name="connsiteX326" fmla="*/ 3342787 w 5362575"/>
              <a:gd name="connsiteY326" fmla="*/ 1023329 h 6858000"/>
              <a:gd name="connsiteX327" fmla="*/ 3294933 w 5362575"/>
              <a:gd name="connsiteY327" fmla="*/ 1030366 h 6858000"/>
              <a:gd name="connsiteX328" fmla="*/ 3247080 w 5362575"/>
              <a:gd name="connsiteY328" fmla="*/ 1035996 h 6858000"/>
              <a:gd name="connsiteX329" fmla="*/ 3199227 w 5362575"/>
              <a:gd name="connsiteY329" fmla="*/ 1038811 h 6858000"/>
              <a:gd name="connsiteX330" fmla="*/ 3152781 w 5362575"/>
              <a:gd name="connsiteY330" fmla="*/ 1038811 h 6858000"/>
              <a:gd name="connsiteX331" fmla="*/ 3109151 w 5362575"/>
              <a:gd name="connsiteY331" fmla="*/ 1033181 h 6858000"/>
              <a:gd name="connsiteX332" fmla="*/ 3064112 w 5362575"/>
              <a:gd name="connsiteY332" fmla="*/ 1021921 h 6858000"/>
              <a:gd name="connsiteX333" fmla="*/ 3023296 w 5362575"/>
              <a:gd name="connsiteY333" fmla="*/ 1005032 h 6858000"/>
              <a:gd name="connsiteX334" fmla="*/ 2981073 w 5362575"/>
              <a:gd name="connsiteY334" fmla="*/ 982513 h 6858000"/>
              <a:gd name="connsiteX335" fmla="*/ 2938850 w 5362575"/>
              <a:gd name="connsiteY335" fmla="*/ 959994 h 6858000"/>
              <a:gd name="connsiteX336" fmla="*/ 2896626 w 5362575"/>
              <a:gd name="connsiteY336" fmla="*/ 934660 h 6858000"/>
              <a:gd name="connsiteX337" fmla="*/ 2855810 w 5362575"/>
              <a:gd name="connsiteY337" fmla="*/ 910733 h 6858000"/>
              <a:gd name="connsiteX338" fmla="*/ 2812180 w 5362575"/>
              <a:gd name="connsiteY338" fmla="*/ 889621 h 6858000"/>
              <a:gd name="connsiteX339" fmla="*/ 2769956 w 5362575"/>
              <a:gd name="connsiteY339" fmla="*/ 872732 h 6858000"/>
              <a:gd name="connsiteX340" fmla="*/ 2726325 w 5362575"/>
              <a:gd name="connsiteY340" fmla="*/ 861472 h 6858000"/>
              <a:gd name="connsiteX341" fmla="*/ 2681287 w 5362575"/>
              <a:gd name="connsiteY341" fmla="*/ 857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5362575" h="6858000">
                <a:moveTo>
                  <a:pt x="0" y="0"/>
                </a:moveTo>
                <a:lnTo>
                  <a:pt x="5362575" y="0"/>
                </a:lnTo>
                <a:lnTo>
                  <a:pt x="5362575" y="6858000"/>
                </a:lnTo>
                <a:lnTo>
                  <a:pt x="0" y="6858000"/>
                </a:lnTo>
                <a:lnTo>
                  <a:pt x="0" y="0"/>
                </a:lnTo>
                <a:close/>
                <a:moveTo>
                  <a:pt x="2681287" y="857250"/>
                </a:moveTo>
                <a:lnTo>
                  <a:pt x="2636249" y="861472"/>
                </a:lnTo>
                <a:lnTo>
                  <a:pt x="2592618" y="872732"/>
                </a:lnTo>
                <a:lnTo>
                  <a:pt x="2550395" y="889621"/>
                </a:lnTo>
                <a:lnTo>
                  <a:pt x="2506764" y="910733"/>
                </a:lnTo>
                <a:lnTo>
                  <a:pt x="2465948" y="934660"/>
                </a:lnTo>
                <a:lnTo>
                  <a:pt x="2423725" y="959994"/>
                </a:lnTo>
                <a:lnTo>
                  <a:pt x="2381501" y="982513"/>
                </a:lnTo>
                <a:lnTo>
                  <a:pt x="2339278" y="1005032"/>
                </a:lnTo>
                <a:lnTo>
                  <a:pt x="2297055" y="1021921"/>
                </a:lnTo>
                <a:lnTo>
                  <a:pt x="2253424" y="1033181"/>
                </a:lnTo>
                <a:lnTo>
                  <a:pt x="2209793" y="1038811"/>
                </a:lnTo>
                <a:lnTo>
                  <a:pt x="2163347" y="1038811"/>
                </a:lnTo>
                <a:lnTo>
                  <a:pt x="2115494" y="1035996"/>
                </a:lnTo>
                <a:lnTo>
                  <a:pt x="2067641" y="1030366"/>
                </a:lnTo>
                <a:lnTo>
                  <a:pt x="2019788" y="1023329"/>
                </a:lnTo>
                <a:lnTo>
                  <a:pt x="1971934" y="1017699"/>
                </a:lnTo>
                <a:lnTo>
                  <a:pt x="1924081" y="1013477"/>
                </a:lnTo>
                <a:lnTo>
                  <a:pt x="1879043" y="1014884"/>
                </a:lnTo>
                <a:lnTo>
                  <a:pt x="1835412" y="1020514"/>
                </a:lnTo>
                <a:lnTo>
                  <a:pt x="1793189" y="1033181"/>
                </a:lnTo>
                <a:lnTo>
                  <a:pt x="1758003" y="1051478"/>
                </a:lnTo>
                <a:lnTo>
                  <a:pt x="1724224" y="1075404"/>
                </a:lnTo>
                <a:lnTo>
                  <a:pt x="1694668" y="1103553"/>
                </a:lnTo>
                <a:lnTo>
                  <a:pt x="1665111" y="1135924"/>
                </a:lnTo>
                <a:lnTo>
                  <a:pt x="1638370" y="1169703"/>
                </a:lnTo>
                <a:lnTo>
                  <a:pt x="1611628" y="1204889"/>
                </a:lnTo>
                <a:lnTo>
                  <a:pt x="1584887" y="1240075"/>
                </a:lnTo>
                <a:lnTo>
                  <a:pt x="1558145" y="1273854"/>
                </a:lnTo>
                <a:lnTo>
                  <a:pt x="1529996" y="1306225"/>
                </a:lnTo>
                <a:lnTo>
                  <a:pt x="1497625" y="1334374"/>
                </a:lnTo>
                <a:lnTo>
                  <a:pt x="1466661" y="1359708"/>
                </a:lnTo>
                <a:lnTo>
                  <a:pt x="1431475" y="1379412"/>
                </a:lnTo>
                <a:lnTo>
                  <a:pt x="1393474" y="1396302"/>
                </a:lnTo>
                <a:lnTo>
                  <a:pt x="1352658" y="1410376"/>
                </a:lnTo>
                <a:lnTo>
                  <a:pt x="1310435" y="1423043"/>
                </a:lnTo>
                <a:lnTo>
                  <a:pt x="1268212" y="1434303"/>
                </a:lnTo>
                <a:lnTo>
                  <a:pt x="1224581" y="1445562"/>
                </a:lnTo>
                <a:lnTo>
                  <a:pt x="1183765" y="1458229"/>
                </a:lnTo>
                <a:lnTo>
                  <a:pt x="1142949" y="1472304"/>
                </a:lnTo>
                <a:lnTo>
                  <a:pt x="1104948" y="1489193"/>
                </a:lnTo>
                <a:lnTo>
                  <a:pt x="1071169" y="1510305"/>
                </a:lnTo>
                <a:lnTo>
                  <a:pt x="1040205" y="1535639"/>
                </a:lnTo>
                <a:lnTo>
                  <a:pt x="1014871" y="1566603"/>
                </a:lnTo>
                <a:lnTo>
                  <a:pt x="993760" y="1600381"/>
                </a:lnTo>
                <a:lnTo>
                  <a:pt x="976870" y="1638382"/>
                </a:lnTo>
                <a:lnTo>
                  <a:pt x="962796" y="1679198"/>
                </a:lnTo>
                <a:lnTo>
                  <a:pt x="950129" y="1720014"/>
                </a:lnTo>
                <a:lnTo>
                  <a:pt x="938869" y="1763645"/>
                </a:lnTo>
                <a:lnTo>
                  <a:pt x="927610" y="1805868"/>
                </a:lnTo>
                <a:lnTo>
                  <a:pt x="914943" y="1848092"/>
                </a:lnTo>
                <a:lnTo>
                  <a:pt x="900868" y="1888908"/>
                </a:lnTo>
                <a:lnTo>
                  <a:pt x="883979" y="1926909"/>
                </a:lnTo>
                <a:lnTo>
                  <a:pt x="864275" y="1962095"/>
                </a:lnTo>
                <a:lnTo>
                  <a:pt x="838941" y="1993059"/>
                </a:lnTo>
                <a:lnTo>
                  <a:pt x="810792" y="2025430"/>
                </a:lnTo>
                <a:lnTo>
                  <a:pt x="778420" y="2053579"/>
                </a:lnTo>
                <a:lnTo>
                  <a:pt x="743234" y="2080320"/>
                </a:lnTo>
                <a:lnTo>
                  <a:pt x="708048" y="2107062"/>
                </a:lnTo>
                <a:lnTo>
                  <a:pt x="672862" y="2133803"/>
                </a:lnTo>
                <a:lnTo>
                  <a:pt x="639083" y="2160545"/>
                </a:lnTo>
                <a:lnTo>
                  <a:pt x="606712" y="2190101"/>
                </a:lnTo>
                <a:lnTo>
                  <a:pt x="578563" y="2219658"/>
                </a:lnTo>
                <a:lnTo>
                  <a:pt x="554637" y="2253436"/>
                </a:lnTo>
                <a:lnTo>
                  <a:pt x="536340" y="2288622"/>
                </a:lnTo>
                <a:lnTo>
                  <a:pt x="523673" y="2330846"/>
                </a:lnTo>
                <a:lnTo>
                  <a:pt x="518043" y="2374477"/>
                </a:lnTo>
                <a:lnTo>
                  <a:pt x="516635" y="2419515"/>
                </a:lnTo>
                <a:lnTo>
                  <a:pt x="520858" y="2467368"/>
                </a:lnTo>
                <a:lnTo>
                  <a:pt x="526488" y="2515221"/>
                </a:lnTo>
                <a:lnTo>
                  <a:pt x="533525" y="2563074"/>
                </a:lnTo>
                <a:lnTo>
                  <a:pt x="539155" y="2610927"/>
                </a:lnTo>
                <a:lnTo>
                  <a:pt x="541970" y="2658781"/>
                </a:lnTo>
                <a:lnTo>
                  <a:pt x="541970" y="2705226"/>
                </a:lnTo>
                <a:lnTo>
                  <a:pt x="536340" y="2748857"/>
                </a:lnTo>
                <a:lnTo>
                  <a:pt x="525080" y="2792488"/>
                </a:lnTo>
                <a:lnTo>
                  <a:pt x="508191" y="2833304"/>
                </a:lnTo>
                <a:lnTo>
                  <a:pt x="487079" y="2875527"/>
                </a:lnTo>
                <a:lnTo>
                  <a:pt x="463153" y="2917751"/>
                </a:lnTo>
                <a:lnTo>
                  <a:pt x="437819" y="2959974"/>
                </a:lnTo>
                <a:lnTo>
                  <a:pt x="413892" y="3000790"/>
                </a:lnTo>
                <a:lnTo>
                  <a:pt x="392780" y="3044421"/>
                </a:lnTo>
                <a:lnTo>
                  <a:pt x="375891" y="3086644"/>
                </a:lnTo>
                <a:lnTo>
                  <a:pt x="364631" y="3130275"/>
                </a:lnTo>
                <a:lnTo>
                  <a:pt x="360409" y="3175313"/>
                </a:lnTo>
                <a:lnTo>
                  <a:pt x="364631" y="3220351"/>
                </a:lnTo>
                <a:lnTo>
                  <a:pt x="375891" y="3263982"/>
                </a:lnTo>
                <a:lnTo>
                  <a:pt x="392780" y="3306206"/>
                </a:lnTo>
                <a:lnTo>
                  <a:pt x="413892" y="3349836"/>
                </a:lnTo>
                <a:lnTo>
                  <a:pt x="437819" y="3390652"/>
                </a:lnTo>
                <a:lnTo>
                  <a:pt x="463153" y="3432876"/>
                </a:lnTo>
                <a:lnTo>
                  <a:pt x="487079" y="3475099"/>
                </a:lnTo>
                <a:lnTo>
                  <a:pt x="508191" y="3517322"/>
                </a:lnTo>
                <a:lnTo>
                  <a:pt x="525080" y="3558138"/>
                </a:lnTo>
                <a:lnTo>
                  <a:pt x="536340" y="3601769"/>
                </a:lnTo>
                <a:lnTo>
                  <a:pt x="541970" y="3645400"/>
                </a:lnTo>
                <a:lnTo>
                  <a:pt x="541970" y="3691846"/>
                </a:lnTo>
                <a:lnTo>
                  <a:pt x="539155" y="3739699"/>
                </a:lnTo>
                <a:lnTo>
                  <a:pt x="533525" y="3787552"/>
                </a:lnTo>
                <a:lnTo>
                  <a:pt x="526488" y="3835405"/>
                </a:lnTo>
                <a:lnTo>
                  <a:pt x="520858" y="3883258"/>
                </a:lnTo>
                <a:lnTo>
                  <a:pt x="516635" y="3931111"/>
                </a:lnTo>
                <a:lnTo>
                  <a:pt x="518043" y="3976150"/>
                </a:lnTo>
                <a:lnTo>
                  <a:pt x="523673" y="4019781"/>
                </a:lnTo>
                <a:lnTo>
                  <a:pt x="536340" y="4062004"/>
                </a:lnTo>
                <a:lnTo>
                  <a:pt x="554637" y="4097190"/>
                </a:lnTo>
                <a:lnTo>
                  <a:pt x="578563" y="4130969"/>
                </a:lnTo>
                <a:lnTo>
                  <a:pt x="606712" y="4160525"/>
                </a:lnTo>
                <a:lnTo>
                  <a:pt x="639083" y="4190081"/>
                </a:lnTo>
                <a:lnTo>
                  <a:pt x="672862" y="4216823"/>
                </a:lnTo>
                <a:lnTo>
                  <a:pt x="708048" y="4243564"/>
                </a:lnTo>
                <a:lnTo>
                  <a:pt x="743234" y="4270306"/>
                </a:lnTo>
                <a:lnTo>
                  <a:pt x="778420" y="4297047"/>
                </a:lnTo>
                <a:lnTo>
                  <a:pt x="810792" y="4325196"/>
                </a:lnTo>
                <a:lnTo>
                  <a:pt x="838941" y="4357567"/>
                </a:lnTo>
                <a:lnTo>
                  <a:pt x="864275" y="4388531"/>
                </a:lnTo>
                <a:lnTo>
                  <a:pt x="883979" y="4423717"/>
                </a:lnTo>
                <a:lnTo>
                  <a:pt x="900868" y="4461718"/>
                </a:lnTo>
                <a:lnTo>
                  <a:pt x="914943" y="4502534"/>
                </a:lnTo>
                <a:lnTo>
                  <a:pt x="927610" y="4544758"/>
                </a:lnTo>
                <a:lnTo>
                  <a:pt x="938869" y="4586981"/>
                </a:lnTo>
                <a:lnTo>
                  <a:pt x="950129" y="4630612"/>
                </a:lnTo>
                <a:lnTo>
                  <a:pt x="962796" y="4671428"/>
                </a:lnTo>
                <a:lnTo>
                  <a:pt x="976870" y="4712244"/>
                </a:lnTo>
                <a:lnTo>
                  <a:pt x="993760" y="4750245"/>
                </a:lnTo>
                <a:lnTo>
                  <a:pt x="1014871" y="4784024"/>
                </a:lnTo>
                <a:lnTo>
                  <a:pt x="1040205" y="4814987"/>
                </a:lnTo>
                <a:lnTo>
                  <a:pt x="1071169" y="4840321"/>
                </a:lnTo>
                <a:lnTo>
                  <a:pt x="1104948" y="4861433"/>
                </a:lnTo>
                <a:lnTo>
                  <a:pt x="1142949" y="4878322"/>
                </a:lnTo>
                <a:lnTo>
                  <a:pt x="1183765" y="4892397"/>
                </a:lnTo>
                <a:lnTo>
                  <a:pt x="1224581" y="4905064"/>
                </a:lnTo>
                <a:lnTo>
                  <a:pt x="1268212" y="4916323"/>
                </a:lnTo>
                <a:lnTo>
                  <a:pt x="1310435" y="4927583"/>
                </a:lnTo>
                <a:lnTo>
                  <a:pt x="1352658" y="4940250"/>
                </a:lnTo>
                <a:lnTo>
                  <a:pt x="1393474" y="4954324"/>
                </a:lnTo>
                <a:lnTo>
                  <a:pt x="1431475" y="4971214"/>
                </a:lnTo>
                <a:lnTo>
                  <a:pt x="1466661" y="4990918"/>
                </a:lnTo>
                <a:lnTo>
                  <a:pt x="1497625" y="5016252"/>
                </a:lnTo>
                <a:lnTo>
                  <a:pt x="1529996" y="5044401"/>
                </a:lnTo>
                <a:lnTo>
                  <a:pt x="1558145" y="5076772"/>
                </a:lnTo>
                <a:lnTo>
                  <a:pt x="1584887" y="5110551"/>
                </a:lnTo>
                <a:lnTo>
                  <a:pt x="1611628" y="5145737"/>
                </a:lnTo>
                <a:lnTo>
                  <a:pt x="1638370" y="5180923"/>
                </a:lnTo>
                <a:lnTo>
                  <a:pt x="1665111" y="5214702"/>
                </a:lnTo>
                <a:lnTo>
                  <a:pt x="1694668" y="5247073"/>
                </a:lnTo>
                <a:lnTo>
                  <a:pt x="1724224" y="5275222"/>
                </a:lnTo>
                <a:lnTo>
                  <a:pt x="1758003" y="5299149"/>
                </a:lnTo>
                <a:lnTo>
                  <a:pt x="1793189" y="5317446"/>
                </a:lnTo>
                <a:lnTo>
                  <a:pt x="1835412" y="5330113"/>
                </a:lnTo>
                <a:lnTo>
                  <a:pt x="1879043" y="5335742"/>
                </a:lnTo>
                <a:lnTo>
                  <a:pt x="1924081" y="5337150"/>
                </a:lnTo>
                <a:lnTo>
                  <a:pt x="1971934" y="5332927"/>
                </a:lnTo>
                <a:lnTo>
                  <a:pt x="2019788" y="5327298"/>
                </a:lnTo>
                <a:lnTo>
                  <a:pt x="2067641" y="5320260"/>
                </a:lnTo>
                <a:lnTo>
                  <a:pt x="2115494" y="5314631"/>
                </a:lnTo>
                <a:lnTo>
                  <a:pt x="2163347" y="5311816"/>
                </a:lnTo>
                <a:lnTo>
                  <a:pt x="2209793" y="5311816"/>
                </a:lnTo>
                <a:lnTo>
                  <a:pt x="2253424" y="5317446"/>
                </a:lnTo>
                <a:lnTo>
                  <a:pt x="2297055" y="5328705"/>
                </a:lnTo>
                <a:lnTo>
                  <a:pt x="2339278" y="5345594"/>
                </a:lnTo>
                <a:lnTo>
                  <a:pt x="2381501" y="5368114"/>
                </a:lnTo>
                <a:lnTo>
                  <a:pt x="2423725" y="5390633"/>
                </a:lnTo>
                <a:lnTo>
                  <a:pt x="2465948" y="5415967"/>
                </a:lnTo>
                <a:lnTo>
                  <a:pt x="2506764" y="5439893"/>
                </a:lnTo>
                <a:lnTo>
                  <a:pt x="2550395" y="5461005"/>
                </a:lnTo>
                <a:lnTo>
                  <a:pt x="2592618" y="5477894"/>
                </a:lnTo>
                <a:lnTo>
                  <a:pt x="2636249" y="5489154"/>
                </a:lnTo>
                <a:lnTo>
                  <a:pt x="2681287" y="5493376"/>
                </a:lnTo>
                <a:lnTo>
                  <a:pt x="2726325" y="5489154"/>
                </a:lnTo>
                <a:lnTo>
                  <a:pt x="2769956" y="5477894"/>
                </a:lnTo>
                <a:lnTo>
                  <a:pt x="2812180" y="5461005"/>
                </a:lnTo>
                <a:lnTo>
                  <a:pt x="2855810" y="5439893"/>
                </a:lnTo>
                <a:lnTo>
                  <a:pt x="2896626" y="5415967"/>
                </a:lnTo>
                <a:lnTo>
                  <a:pt x="2938850" y="5390633"/>
                </a:lnTo>
                <a:lnTo>
                  <a:pt x="2981073" y="5368114"/>
                </a:lnTo>
                <a:lnTo>
                  <a:pt x="3023296" y="5345594"/>
                </a:lnTo>
                <a:lnTo>
                  <a:pt x="3064112" y="5328705"/>
                </a:lnTo>
                <a:lnTo>
                  <a:pt x="3109151" y="5317446"/>
                </a:lnTo>
                <a:lnTo>
                  <a:pt x="3152781" y="5311816"/>
                </a:lnTo>
                <a:lnTo>
                  <a:pt x="3199227" y="5311816"/>
                </a:lnTo>
                <a:lnTo>
                  <a:pt x="3247080" y="5314631"/>
                </a:lnTo>
                <a:lnTo>
                  <a:pt x="3294933" y="5320260"/>
                </a:lnTo>
                <a:lnTo>
                  <a:pt x="3342787" y="5327298"/>
                </a:lnTo>
                <a:lnTo>
                  <a:pt x="3390640" y="5332927"/>
                </a:lnTo>
                <a:lnTo>
                  <a:pt x="3438493" y="5337150"/>
                </a:lnTo>
                <a:lnTo>
                  <a:pt x="3483531" y="5335742"/>
                </a:lnTo>
                <a:lnTo>
                  <a:pt x="3527162" y="5330113"/>
                </a:lnTo>
                <a:lnTo>
                  <a:pt x="3569385" y="5317446"/>
                </a:lnTo>
                <a:lnTo>
                  <a:pt x="3604572" y="5299149"/>
                </a:lnTo>
                <a:lnTo>
                  <a:pt x="3638350" y="5275222"/>
                </a:lnTo>
                <a:lnTo>
                  <a:pt x="3667907" y="5247073"/>
                </a:lnTo>
                <a:lnTo>
                  <a:pt x="3697463" y="5214702"/>
                </a:lnTo>
                <a:lnTo>
                  <a:pt x="3724204" y="5180923"/>
                </a:lnTo>
                <a:lnTo>
                  <a:pt x="3750946" y="5145737"/>
                </a:lnTo>
                <a:lnTo>
                  <a:pt x="3777687" y="5110551"/>
                </a:lnTo>
                <a:lnTo>
                  <a:pt x="3804429" y="5076772"/>
                </a:lnTo>
                <a:lnTo>
                  <a:pt x="3832578" y="5044401"/>
                </a:lnTo>
                <a:lnTo>
                  <a:pt x="3864949" y="5016252"/>
                </a:lnTo>
                <a:lnTo>
                  <a:pt x="3895913" y="4990918"/>
                </a:lnTo>
                <a:lnTo>
                  <a:pt x="3931099" y="4971214"/>
                </a:lnTo>
                <a:lnTo>
                  <a:pt x="3969100" y="4954324"/>
                </a:lnTo>
                <a:lnTo>
                  <a:pt x="4009916" y="4940250"/>
                </a:lnTo>
                <a:lnTo>
                  <a:pt x="4052139" y="4927583"/>
                </a:lnTo>
                <a:lnTo>
                  <a:pt x="4094363" y="4916323"/>
                </a:lnTo>
                <a:lnTo>
                  <a:pt x="4137993" y="4905064"/>
                </a:lnTo>
                <a:lnTo>
                  <a:pt x="4178809" y="4892397"/>
                </a:lnTo>
                <a:lnTo>
                  <a:pt x="4219625" y="4878322"/>
                </a:lnTo>
                <a:lnTo>
                  <a:pt x="4257626" y="4861433"/>
                </a:lnTo>
                <a:lnTo>
                  <a:pt x="4291405" y="4840321"/>
                </a:lnTo>
                <a:lnTo>
                  <a:pt x="4322369" y="4814987"/>
                </a:lnTo>
                <a:lnTo>
                  <a:pt x="4347703" y="4784024"/>
                </a:lnTo>
                <a:lnTo>
                  <a:pt x="4368815" y="4750245"/>
                </a:lnTo>
                <a:lnTo>
                  <a:pt x="4385704" y="4712244"/>
                </a:lnTo>
                <a:lnTo>
                  <a:pt x="4399778" y="4671428"/>
                </a:lnTo>
                <a:lnTo>
                  <a:pt x="4412445" y="4630612"/>
                </a:lnTo>
                <a:lnTo>
                  <a:pt x="4423705" y="4586981"/>
                </a:lnTo>
                <a:lnTo>
                  <a:pt x="4434964" y="4544758"/>
                </a:lnTo>
                <a:lnTo>
                  <a:pt x="4447632" y="4502534"/>
                </a:lnTo>
                <a:lnTo>
                  <a:pt x="4461706" y="4461718"/>
                </a:lnTo>
                <a:lnTo>
                  <a:pt x="4478595" y="4423717"/>
                </a:lnTo>
                <a:lnTo>
                  <a:pt x="4498300" y="4388531"/>
                </a:lnTo>
                <a:lnTo>
                  <a:pt x="4523634" y="4357567"/>
                </a:lnTo>
                <a:lnTo>
                  <a:pt x="4551782" y="4325196"/>
                </a:lnTo>
                <a:lnTo>
                  <a:pt x="4584154" y="4297047"/>
                </a:lnTo>
                <a:lnTo>
                  <a:pt x="4617933" y="4270306"/>
                </a:lnTo>
                <a:lnTo>
                  <a:pt x="4654526" y="4243564"/>
                </a:lnTo>
                <a:lnTo>
                  <a:pt x="4689712" y="4216823"/>
                </a:lnTo>
                <a:lnTo>
                  <a:pt x="4723491" y="4190081"/>
                </a:lnTo>
                <a:lnTo>
                  <a:pt x="4755862" y="4160525"/>
                </a:lnTo>
                <a:lnTo>
                  <a:pt x="4784011" y="4130969"/>
                </a:lnTo>
                <a:lnTo>
                  <a:pt x="4807938" y="4097190"/>
                </a:lnTo>
                <a:lnTo>
                  <a:pt x="4826235" y="4062004"/>
                </a:lnTo>
                <a:lnTo>
                  <a:pt x="4838902" y="4019781"/>
                </a:lnTo>
                <a:lnTo>
                  <a:pt x="4844531" y="3976150"/>
                </a:lnTo>
                <a:lnTo>
                  <a:pt x="4845939" y="3931111"/>
                </a:lnTo>
                <a:lnTo>
                  <a:pt x="4841716" y="3883258"/>
                </a:lnTo>
                <a:lnTo>
                  <a:pt x="4836087" y="3835405"/>
                </a:lnTo>
                <a:lnTo>
                  <a:pt x="4829049" y="3787552"/>
                </a:lnTo>
                <a:lnTo>
                  <a:pt x="4823420" y="3739699"/>
                </a:lnTo>
                <a:lnTo>
                  <a:pt x="4820605" y="3691846"/>
                </a:lnTo>
                <a:lnTo>
                  <a:pt x="4820605" y="3645400"/>
                </a:lnTo>
                <a:lnTo>
                  <a:pt x="4826235" y="3601769"/>
                </a:lnTo>
                <a:lnTo>
                  <a:pt x="4837494" y="3558138"/>
                </a:lnTo>
                <a:lnTo>
                  <a:pt x="4854383" y="3517322"/>
                </a:lnTo>
                <a:lnTo>
                  <a:pt x="4876903" y="3475099"/>
                </a:lnTo>
                <a:lnTo>
                  <a:pt x="4899422" y="3432876"/>
                </a:lnTo>
                <a:lnTo>
                  <a:pt x="4924756" y="3390652"/>
                </a:lnTo>
                <a:lnTo>
                  <a:pt x="4948682" y="3349836"/>
                </a:lnTo>
                <a:lnTo>
                  <a:pt x="4969794" y="3306206"/>
                </a:lnTo>
                <a:lnTo>
                  <a:pt x="4986683" y="3263982"/>
                </a:lnTo>
                <a:lnTo>
                  <a:pt x="4997943" y="3220351"/>
                </a:lnTo>
                <a:lnTo>
                  <a:pt x="5002165" y="3175313"/>
                </a:lnTo>
                <a:lnTo>
                  <a:pt x="4997943" y="3130275"/>
                </a:lnTo>
                <a:lnTo>
                  <a:pt x="4986683" y="3086644"/>
                </a:lnTo>
                <a:lnTo>
                  <a:pt x="4969794" y="3044421"/>
                </a:lnTo>
                <a:lnTo>
                  <a:pt x="4948682" y="3000790"/>
                </a:lnTo>
                <a:lnTo>
                  <a:pt x="4924756" y="2959974"/>
                </a:lnTo>
                <a:lnTo>
                  <a:pt x="4899422" y="2917751"/>
                </a:lnTo>
                <a:lnTo>
                  <a:pt x="4876903" y="2875527"/>
                </a:lnTo>
                <a:lnTo>
                  <a:pt x="4854383" y="2833304"/>
                </a:lnTo>
                <a:lnTo>
                  <a:pt x="4837494" y="2792488"/>
                </a:lnTo>
                <a:lnTo>
                  <a:pt x="4826235" y="2748857"/>
                </a:lnTo>
                <a:lnTo>
                  <a:pt x="4820605" y="2705226"/>
                </a:lnTo>
                <a:lnTo>
                  <a:pt x="4820605" y="2658781"/>
                </a:lnTo>
                <a:lnTo>
                  <a:pt x="4823420" y="2610927"/>
                </a:lnTo>
                <a:lnTo>
                  <a:pt x="4829049" y="2563074"/>
                </a:lnTo>
                <a:lnTo>
                  <a:pt x="4836087" y="2515221"/>
                </a:lnTo>
                <a:lnTo>
                  <a:pt x="4841716" y="2467368"/>
                </a:lnTo>
                <a:lnTo>
                  <a:pt x="4845939" y="2419515"/>
                </a:lnTo>
                <a:lnTo>
                  <a:pt x="4844531" y="2374477"/>
                </a:lnTo>
                <a:lnTo>
                  <a:pt x="4838902" y="2330846"/>
                </a:lnTo>
                <a:lnTo>
                  <a:pt x="4826235" y="2288622"/>
                </a:lnTo>
                <a:lnTo>
                  <a:pt x="4807938" y="2253436"/>
                </a:lnTo>
                <a:lnTo>
                  <a:pt x="4784011" y="2219658"/>
                </a:lnTo>
                <a:lnTo>
                  <a:pt x="4755862" y="2190101"/>
                </a:lnTo>
                <a:lnTo>
                  <a:pt x="4723491" y="2160545"/>
                </a:lnTo>
                <a:lnTo>
                  <a:pt x="4689712" y="2133803"/>
                </a:lnTo>
                <a:lnTo>
                  <a:pt x="4654526" y="2107062"/>
                </a:lnTo>
                <a:lnTo>
                  <a:pt x="4617933" y="2080320"/>
                </a:lnTo>
                <a:lnTo>
                  <a:pt x="4584154" y="2053579"/>
                </a:lnTo>
                <a:lnTo>
                  <a:pt x="4551782" y="2025430"/>
                </a:lnTo>
                <a:lnTo>
                  <a:pt x="4523634" y="1993059"/>
                </a:lnTo>
                <a:lnTo>
                  <a:pt x="4498300" y="1962095"/>
                </a:lnTo>
                <a:lnTo>
                  <a:pt x="4478595" y="1926909"/>
                </a:lnTo>
                <a:lnTo>
                  <a:pt x="4461706" y="1888908"/>
                </a:lnTo>
                <a:lnTo>
                  <a:pt x="4447632" y="1848092"/>
                </a:lnTo>
                <a:lnTo>
                  <a:pt x="4434964" y="1805868"/>
                </a:lnTo>
                <a:lnTo>
                  <a:pt x="4423705" y="1763645"/>
                </a:lnTo>
                <a:lnTo>
                  <a:pt x="4412445" y="1720014"/>
                </a:lnTo>
                <a:lnTo>
                  <a:pt x="4399778" y="1679198"/>
                </a:lnTo>
                <a:lnTo>
                  <a:pt x="4385704" y="1638382"/>
                </a:lnTo>
                <a:lnTo>
                  <a:pt x="4368815" y="1600381"/>
                </a:lnTo>
                <a:lnTo>
                  <a:pt x="4347703" y="1566603"/>
                </a:lnTo>
                <a:lnTo>
                  <a:pt x="4322369" y="1535639"/>
                </a:lnTo>
                <a:lnTo>
                  <a:pt x="4291405" y="1510305"/>
                </a:lnTo>
                <a:lnTo>
                  <a:pt x="4257626" y="1489193"/>
                </a:lnTo>
                <a:lnTo>
                  <a:pt x="4219625" y="1472304"/>
                </a:lnTo>
                <a:lnTo>
                  <a:pt x="4178809" y="1458229"/>
                </a:lnTo>
                <a:lnTo>
                  <a:pt x="4137993" y="1445562"/>
                </a:lnTo>
                <a:lnTo>
                  <a:pt x="4094363" y="1434303"/>
                </a:lnTo>
                <a:lnTo>
                  <a:pt x="4052139" y="1423043"/>
                </a:lnTo>
                <a:lnTo>
                  <a:pt x="4009916" y="1410376"/>
                </a:lnTo>
                <a:lnTo>
                  <a:pt x="3969100" y="1396302"/>
                </a:lnTo>
                <a:lnTo>
                  <a:pt x="3931099" y="1379412"/>
                </a:lnTo>
                <a:lnTo>
                  <a:pt x="3895913" y="1359708"/>
                </a:lnTo>
                <a:lnTo>
                  <a:pt x="3864949" y="1334374"/>
                </a:lnTo>
                <a:lnTo>
                  <a:pt x="3832578" y="1306225"/>
                </a:lnTo>
                <a:lnTo>
                  <a:pt x="3804429" y="1273854"/>
                </a:lnTo>
                <a:lnTo>
                  <a:pt x="3777687" y="1240075"/>
                </a:lnTo>
                <a:lnTo>
                  <a:pt x="3750946" y="1204889"/>
                </a:lnTo>
                <a:lnTo>
                  <a:pt x="3724204" y="1169703"/>
                </a:lnTo>
                <a:lnTo>
                  <a:pt x="3697463" y="1135924"/>
                </a:lnTo>
                <a:lnTo>
                  <a:pt x="3667907" y="1103553"/>
                </a:lnTo>
                <a:lnTo>
                  <a:pt x="3638350" y="1075404"/>
                </a:lnTo>
                <a:lnTo>
                  <a:pt x="3604572" y="1051478"/>
                </a:lnTo>
                <a:lnTo>
                  <a:pt x="3569385" y="1033181"/>
                </a:lnTo>
                <a:lnTo>
                  <a:pt x="3527162" y="1020514"/>
                </a:lnTo>
                <a:lnTo>
                  <a:pt x="3483531" y="1014884"/>
                </a:lnTo>
                <a:lnTo>
                  <a:pt x="3438493" y="1013477"/>
                </a:lnTo>
                <a:lnTo>
                  <a:pt x="3390640" y="1017699"/>
                </a:lnTo>
                <a:lnTo>
                  <a:pt x="3342787" y="1023329"/>
                </a:lnTo>
                <a:lnTo>
                  <a:pt x="3294933" y="1030366"/>
                </a:lnTo>
                <a:lnTo>
                  <a:pt x="3247080" y="1035996"/>
                </a:lnTo>
                <a:lnTo>
                  <a:pt x="3199227" y="1038811"/>
                </a:lnTo>
                <a:lnTo>
                  <a:pt x="3152781" y="1038811"/>
                </a:lnTo>
                <a:lnTo>
                  <a:pt x="3109151" y="1033181"/>
                </a:lnTo>
                <a:lnTo>
                  <a:pt x="3064112" y="1021921"/>
                </a:lnTo>
                <a:lnTo>
                  <a:pt x="3023296" y="1005032"/>
                </a:lnTo>
                <a:lnTo>
                  <a:pt x="2981073" y="982513"/>
                </a:lnTo>
                <a:lnTo>
                  <a:pt x="2938850" y="959994"/>
                </a:lnTo>
                <a:lnTo>
                  <a:pt x="2896626" y="934660"/>
                </a:lnTo>
                <a:lnTo>
                  <a:pt x="2855810" y="910733"/>
                </a:lnTo>
                <a:lnTo>
                  <a:pt x="2812180" y="889621"/>
                </a:lnTo>
                <a:lnTo>
                  <a:pt x="2769956" y="872732"/>
                </a:lnTo>
                <a:lnTo>
                  <a:pt x="2726325" y="861472"/>
                </a:lnTo>
                <a:lnTo>
                  <a:pt x="2681287" y="857250"/>
                </a:lnTo>
                <a:close/>
              </a:path>
            </a:pathLst>
          </a:custGeom>
          <a:solidFill>
            <a:schemeClr val="tx2"/>
          </a:solidFill>
          <a:ln w="10160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22" name="Rectangle 21">
            <a:extLst>
              <a:ext uri="{FF2B5EF4-FFF2-40B4-BE49-F238E27FC236}">
                <a16:creationId xmlns:a16="http://schemas.microsoft.com/office/drawing/2014/main" id="{8E2004CB-520C-4EB0-8EB4-5A457A3C8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362574" y="0"/>
            <a:ext cx="76202" cy="6858000"/>
          </a:xfrm>
          <a:prstGeom prst="rect">
            <a:avLst/>
          </a:prstGeom>
          <a:solidFill>
            <a:schemeClr val="bg2"/>
          </a:solidFill>
          <a:ln w="0">
            <a:noFill/>
            <a:prstDash val="solid"/>
            <a:round/>
            <a:headEnd/>
            <a:tailEnd/>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5986563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15DEDD7-7B31-4EF1-B7C7-5AEE3208C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B7E44267-842F-57A1-E78B-210F2B99D8A0}"/>
              </a:ext>
            </a:extLst>
          </p:cNvPr>
          <p:cNvSpPr>
            <a:spLocks noGrp="1"/>
          </p:cNvSpPr>
          <p:nvPr>
            <p:ph type="ctrTitle"/>
          </p:nvPr>
        </p:nvSpPr>
        <p:spPr>
          <a:xfrm>
            <a:off x="644849" y="954923"/>
            <a:ext cx="5875694" cy="4504620"/>
          </a:xfrm>
        </p:spPr>
        <p:txBody>
          <a:bodyPr>
            <a:normAutofit fontScale="90000"/>
          </a:bodyPr>
          <a:lstStyle/>
          <a:p>
            <a:r>
              <a:rPr lang="fr-FR" sz="9600" dirty="0"/>
              <a:t>Il est revenu le temps des cerises !</a:t>
            </a:r>
          </a:p>
        </p:txBody>
      </p:sp>
      <p:sp>
        <p:nvSpPr>
          <p:cNvPr id="12" name="Freeform: Shape 11">
            <a:extLst>
              <a:ext uri="{FF2B5EF4-FFF2-40B4-BE49-F238E27FC236}">
                <a16:creationId xmlns:a16="http://schemas.microsoft.com/office/drawing/2014/main" id="{3242CC7A-3D6E-47A4-B9D1-860978459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5" name="Image 4">
            <a:extLst>
              <a:ext uri="{FF2B5EF4-FFF2-40B4-BE49-F238E27FC236}">
                <a16:creationId xmlns:a16="http://schemas.microsoft.com/office/drawing/2014/main" id="{C3026BE7-4CF4-8D5A-18F3-8A0316051E0F}"/>
              </a:ext>
            </a:extLst>
          </p:cNvPr>
          <p:cNvPicPr>
            <a:picLocks noChangeAspect="1"/>
          </p:cNvPicPr>
          <p:nvPr/>
        </p:nvPicPr>
        <p:blipFill>
          <a:blip r:embed="rId2" cstate="email">
            <a:extLst>
              <a:ext uri="{28A0092B-C50C-407E-A947-70E740481C1C}">
                <a14:useLocalDpi xmlns:a14="http://schemas.microsoft.com/office/drawing/2010/main"/>
              </a:ext>
            </a:extLst>
          </a:blip>
          <a:srcRect r="-2" b="2630"/>
          <a:stretch>
            <a:fillRect/>
          </a:stretch>
        </p:blipFill>
        <p:spPr>
          <a:xfrm>
            <a:off x="6909481" y="10"/>
            <a:ext cx="5282519" cy="6857990"/>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14693451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916D041-4553-4CDA-B44A-34C763D173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0" name="Rectangle 19">
            <a:extLst>
              <a:ext uri="{FF2B5EF4-FFF2-40B4-BE49-F238E27FC236}">
                <a16:creationId xmlns:a16="http://schemas.microsoft.com/office/drawing/2014/main" id="{B19F5142-8834-455D-AF81-A3C562B69C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5668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1" name="Rectangle 20">
            <a:extLst>
              <a:ext uri="{FF2B5EF4-FFF2-40B4-BE49-F238E27FC236}">
                <a16:creationId xmlns:a16="http://schemas.microsoft.com/office/drawing/2014/main" id="{D3F3323E-17FD-41CA-B632-A32DC5EDC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2" name="Freeform 6">
            <a:extLst>
              <a:ext uri="{FF2B5EF4-FFF2-40B4-BE49-F238E27FC236}">
                <a16:creationId xmlns:a16="http://schemas.microsoft.com/office/drawing/2014/main" id="{1F0D9B0E-E48B-450C-9134-0435D96D0B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302287" y="61344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C40490C3-9265-5D0A-22B5-A122DF695E25}"/>
              </a:ext>
            </a:extLst>
          </p:cNvPr>
          <p:cNvSpPr>
            <a:spLocks noGrp="1"/>
          </p:cNvSpPr>
          <p:nvPr>
            <p:ph type="ctrTitle"/>
          </p:nvPr>
        </p:nvSpPr>
        <p:spPr>
          <a:xfrm>
            <a:off x="1170049" y="738158"/>
            <a:ext cx="5500049" cy="5229225"/>
          </a:xfrm>
        </p:spPr>
        <p:txBody>
          <a:bodyPr>
            <a:noAutofit/>
          </a:bodyPr>
          <a:lstStyle/>
          <a:p>
            <a:r>
              <a:rPr lang="fr-FR" sz="4400" dirty="0"/>
              <a:t>Je vais leur faire un clafoutis en rentrant</a:t>
            </a:r>
          </a:p>
        </p:txBody>
      </p:sp>
      <p:pic>
        <p:nvPicPr>
          <p:cNvPr id="5" name="Image 4">
            <a:extLst>
              <a:ext uri="{FF2B5EF4-FFF2-40B4-BE49-F238E27FC236}">
                <a16:creationId xmlns:a16="http://schemas.microsoft.com/office/drawing/2014/main" id="{B89B2D3D-B7E0-2F8A-C2FB-B8C52F1B3AE8}"/>
              </a:ext>
            </a:extLst>
          </p:cNvPr>
          <p:cNvPicPr>
            <a:picLocks noChangeAspect="1"/>
          </p:cNvPicPr>
          <p:nvPr/>
        </p:nvPicPr>
        <p:blipFill>
          <a:blip r:embed="rId2" cstate="email">
            <a:extLst>
              <a:ext uri="{28A0092B-C50C-407E-A947-70E740481C1C}">
                <a14:useLocalDpi xmlns:a14="http://schemas.microsoft.com/office/drawing/2010/main"/>
              </a:ext>
            </a:extLst>
          </a:blip>
          <a:srcRect l="6608" r="3272"/>
          <a:stretch>
            <a:fillRect/>
          </a:stretch>
        </p:blipFill>
        <p:spPr>
          <a:xfrm>
            <a:off x="7556684" y="10"/>
            <a:ext cx="4635315" cy="6857989"/>
          </a:xfrm>
          <a:prstGeom prst="rect">
            <a:avLst/>
          </a:prstGeom>
        </p:spPr>
      </p:pic>
    </p:spTree>
    <p:extLst>
      <p:ext uri="{BB962C8B-B14F-4D97-AF65-F5344CB8AC3E}">
        <p14:creationId xmlns:p14="http://schemas.microsoft.com/office/powerpoint/2010/main" val="2200439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Freeform 6">
            <a:extLst>
              <a:ext uri="{FF2B5EF4-FFF2-40B4-BE49-F238E27FC236}">
                <a16:creationId xmlns:a16="http://schemas.microsoft.com/office/drawing/2014/main" id="{1DF61F47-37EC-408A-BDC8-E491FB5E5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fr-FR"/>
          </a:p>
        </p:txBody>
      </p:sp>
      <p:sp>
        <p:nvSpPr>
          <p:cNvPr id="10" name="Rectangle 9">
            <a:extLst>
              <a:ext uri="{FF2B5EF4-FFF2-40B4-BE49-F238E27FC236}">
                <a16:creationId xmlns:a16="http://schemas.microsoft.com/office/drawing/2014/main" id="{68157995-9098-42A2-8E36-8BA9015D7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useBgFill="1">
        <p:nvSpPr>
          <p:cNvPr id="12" name="Rectangle 11">
            <a:extLst>
              <a:ext uri="{FF2B5EF4-FFF2-40B4-BE49-F238E27FC236}">
                <a16:creationId xmlns:a16="http://schemas.microsoft.com/office/drawing/2014/main" id="{06F0F283-C8B6-4598-89C9-C404C98A5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E473B0C0-761B-443F-97A0-9D6E01FBB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2"/>
            <a:ext cx="6300250" cy="6858002"/>
          </a:xfrm>
          <a:custGeom>
            <a:avLst/>
            <a:gdLst>
              <a:gd name="connsiteX0" fmla="*/ 0 w 6300250"/>
              <a:gd name="connsiteY0" fmla="*/ 0 h 6858002"/>
              <a:gd name="connsiteX1" fmla="*/ 3149600 w 6300250"/>
              <a:gd name="connsiteY1" fmla="*/ 0 h 6858002"/>
              <a:gd name="connsiteX2" fmla="*/ 3149600 w 6300250"/>
              <a:gd name="connsiteY2" fmla="*/ 2 h 6858002"/>
              <a:gd name="connsiteX3" fmla="*/ 6110455 w 6300250"/>
              <a:gd name="connsiteY3" fmla="*/ 2 h 6858002"/>
              <a:gd name="connsiteX4" fmla="*/ 6115495 w 6300250"/>
              <a:gd name="connsiteY4" fmla="*/ 66677 h 6858002"/>
              <a:gd name="connsiteX5" fmla="*/ 6123892 w 6300250"/>
              <a:gd name="connsiteY5" fmla="*/ 122239 h 6858002"/>
              <a:gd name="connsiteX6" fmla="*/ 6133970 w 6300250"/>
              <a:gd name="connsiteY6" fmla="*/ 174627 h 6858002"/>
              <a:gd name="connsiteX7" fmla="*/ 6150766 w 6300250"/>
              <a:gd name="connsiteY7" fmla="*/ 217489 h 6858002"/>
              <a:gd name="connsiteX8" fmla="*/ 6167562 w 6300250"/>
              <a:gd name="connsiteY8" fmla="*/ 260352 h 6858002"/>
              <a:gd name="connsiteX9" fmla="*/ 6187717 w 6300250"/>
              <a:gd name="connsiteY9" fmla="*/ 296864 h 6858002"/>
              <a:gd name="connsiteX10" fmla="*/ 6207872 w 6300250"/>
              <a:gd name="connsiteY10" fmla="*/ 334964 h 6858002"/>
              <a:gd name="connsiteX11" fmla="*/ 6226348 w 6300250"/>
              <a:gd name="connsiteY11" fmla="*/ 369889 h 6858002"/>
              <a:gd name="connsiteX12" fmla="*/ 6244823 w 6300250"/>
              <a:gd name="connsiteY12" fmla="*/ 409577 h 6858002"/>
              <a:gd name="connsiteX13" fmla="*/ 6261619 w 6300250"/>
              <a:gd name="connsiteY13" fmla="*/ 450852 h 6858002"/>
              <a:gd name="connsiteX14" fmla="*/ 6276736 w 6300250"/>
              <a:gd name="connsiteY14" fmla="*/ 496889 h 6858002"/>
              <a:gd name="connsiteX15" fmla="*/ 6288493 w 6300250"/>
              <a:gd name="connsiteY15" fmla="*/ 546102 h 6858002"/>
              <a:gd name="connsiteX16" fmla="*/ 6296891 w 6300250"/>
              <a:gd name="connsiteY16" fmla="*/ 606427 h 6858002"/>
              <a:gd name="connsiteX17" fmla="*/ 6300250 w 6300250"/>
              <a:gd name="connsiteY17" fmla="*/ 673102 h 6858002"/>
              <a:gd name="connsiteX18" fmla="*/ 6296891 w 6300250"/>
              <a:gd name="connsiteY18" fmla="*/ 744539 h 6858002"/>
              <a:gd name="connsiteX19" fmla="*/ 6288493 w 6300250"/>
              <a:gd name="connsiteY19" fmla="*/ 801689 h 6858002"/>
              <a:gd name="connsiteX20" fmla="*/ 6276736 w 6300250"/>
              <a:gd name="connsiteY20" fmla="*/ 854077 h 6858002"/>
              <a:gd name="connsiteX21" fmla="*/ 6261619 w 6300250"/>
              <a:gd name="connsiteY21" fmla="*/ 901702 h 6858002"/>
              <a:gd name="connsiteX22" fmla="*/ 6244823 w 6300250"/>
              <a:gd name="connsiteY22" fmla="*/ 942977 h 6858002"/>
              <a:gd name="connsiteX23" fmla="*/ 6224668 w 6300250"/>
              <a:gd name="connsiteY23" fmla="*/ 981077 h 6858002"/>
              <a:gd name="connsiteX24" fmla="*/ 6204513 w 6300250"/>
              <a:gd name="connsiteY24" fmla="*/ 1017589 h 6858002"/>
              <a:gd name="connsiteX25" fmla="*/ 6184358 w 6300250"/>
              <a:gd name="connsiteY25" fmla="*/ 1055689 h 6858002"/>
              <a:gd name="connsiteX26" fmla="*/ 6165882 w 6300250"/>
              <a:gd name="connsiteY26" fmla="*/ 1095377 h 6858002"/>
              <a:gd name="connsiteX27" fmla="*/ 6147406 w 6300250"/>
              <a:gd name="connsiteY27" fmla="*/ 1136652 h 6858002"/>
              <a:gd name="connsiteX28" fmla="*/ 6132291 w 6300250"/>
              <a:gd name="connsiteY28" fmla="*/ 1182689 h 6858002"/>
              <a:gd name="connsiteX29" fmla="*/ 6122213 w 6300250"/>
              <a:gd name="connsiteY29" fmla="*/ 1235077 h 6858002"/>
              <a:gd name="connsiteX30" fmla="*/ 6112135 w 6300250"/>
              <a:gd name="connsiteY30" fmla="*/ 1295402 h 6858002"/>
              <a:gd name="connsiteX31" fmla="*/ 6110455 w 6300250"/>
              <a:gd name="connsiteY31" fmla="*/ 1363664 h 6858002"/>
              <a:gd name="connsiteX32" fmla="*/ 6112135 w 6300250"/>
              <a:gd name="connsiteY32" fmla="*/ 1431927 h 6858002"/>
              <a:gd name="connsiteX33" fmla="*/ 6122213 w 6300250"/>
              <a:gd name="connsiteY33" fmla="*/ 1492252 h 6858002"/>
              <a:gd name="connsiteX34" fmla="*/ 6132291 w 6300250"/>
              <a:gd name="connsiteY34" fmla="*/ 1544639 h 6858002"/>
              <a:gd name="connsiteX35" fmla="*/ 6147406 w 6300250"/>
              <a:gd name="connsiteY35" fmla="*/ 1589089 h 6858002"/>
              <a:gd name="connsiteX36" fmla="*/ 6165882 w 6300250"/>
              <a:gd name="connsiteY36" fmla="*/ 1631952 h 6858002"/>
              <a:gd name="connsiteX37" fmla="*/ 6184358 w 6300250"/>
              <a:gd name="connsiteY37" fmla="*/ 1671639 h 6858002"/>
              <a:gd name="connsiteX38" fmla="*/ 6204513 w 6300250"/>
              <a:gd name="connsiteY38" fmla="*/ 1708152 h 6858002"/>
              <a:gd name="connsiteX39" fmla="*/ 6224668 w 6300250"/>
              <a:gd name="connsiteY39" fmla="*/ 1743077 h 6858002"/>
              <a:gd name="connsiteX40" fmla="*/ 6244823 w 6300250"/>
              <a:gd name="connsiteY40" fmla="*/ 1782764 h 6858002"/>
              <a:gd name="connsiteX41" fmla="*/ 6261619 w 6300250"/>
              <a:gd name="connsiteY41" fmla="*/ 1824039 h 6858002"/>
              <a:gd name="connsiteX42" fmla="*/ 6276736 w 6300250"/>
              <a:gd name="connsiteY42" fmla="*/ 1870077 h 6858002"/>
              <a:gd name="connsiteX43" fmla="*/ 6288493 w 6300250"/>
              <a:gd name="connsiteY43" fmla="*/ 1922464 h 6858002"/>
              <a:gd name="connsiteX44" fmla="*/ 6296891 w 6300250"/>
              <a:gd name="connsiteY44" fmla="*/ 1982789 h 6858002"/>
              <a:gd name="connsiteX45" fmla="*/ 6300250 w 6300250"/>
              <a:gd name="connsiteY45" fmla="*/ 2051052 h 6858002"/>
              <a:gd name="connsiteX46" fmla="*/ 6296891 w 6300250"/>
              <a:gd name="connsiteY46" fmla="*/ 2119314 h 6858002"/>
              <a:gd name="connsiteX47" fmla="*/ 6288493 w 6300250"/>
              <a:gd name="connsiteY47" fmla="*/ 2179639 h 6858002"/>
              <a:gd name="connsiteX48" fmla="*/ 6276736 w 6300250"/>
              <a:gd name="connsiteY48" fmla="*/ 2232027 h 6858002"/>
              <a:gd name="connsiteX49" fmla="*/ 6261619 w 6300250"/>
              <a:gd name="connsiteY49" fmla="*/ 2278064 h 6858002"/>
              <a:gd name="connsiteX50" fmla="*/ 6244823 w 6300250"/>
              <a:gd name="connsiteY50" fmla="*/ 2319339 h 6858002"/>
              <a:gd name="connsiteX51" fmla="*/ 6224668 w 6300250"/>
              <a:gd name="connsiteY51" fmla="*/ 2359027 h 6858002"/>
              <a:gd name="connsiteX52" fmla="*/ 6204513 w 6300250"/>
              <a:gd name="connsiteY52" fmla="*/ 2395539 h 6858002"/>
              <a:gd name="connsiteX53" fmla="*/ 6184358 w 6300250"/>
              <a:gd name="connsiteY53" fmla="*/ 2433639 h 6858002"/>
              <a:gd name="connsiteX54" fmla="*/ 6165882 w 6300250"/>
              <a:gd name="connsiteY54" fmla="*/ 2471739 h 6858002"/>
              <a:gd name="connsiteX55" fmla="*/ 6147406 w 6300250"/>
              <a:gd name="connsiteY55" fmla="*/ 2513014 h 6858002"/>
              <a:gd name="connsiteX56" fmla="*/ 6132291 w 6300250"/>
              <a:gd name="connsiteY56" fmla="*/ 2560639 h 6858002"/>
              <a:gd name="connsiteX57" fmla="*/ 6122213 w 6300250"/>
              <a:gd name="connsiteY57" fmla="*/ 2613027 h 6858002"/>
              <a:gd name="connsiteX58" fmla="*/ 6112135 w 6300250"/>
              <a:gd name="connsiteY58" fmla="*/ 2671764 h 6858002"/>
              <a:gd name="connsiteX59" fmla="*/ 6110455 w 6300250"/>
              <a:gd name="connsiteY59" fmla="*/ 2741614 h 6858002"/>
              <a:gd name="connsiteX60" fmla="*/ 6112135 w 6300250"/>
              <a:gd name="connsiteY60" fmla="*/ 2809877 h 6858002"/>
              <a:gd name="connsiteX61" fmla="*/ 6122213 w 6300250"/>
              <a:gd name="connsiteY61" fmla="*/ 2868614 h 6858002"/>
              <a:gd name="connsiteX62" fmla="*/ 6132291 w 6300250"/>
              <a:gd name="connsiteY62" fmla="*/ 2922589 h 6858002"/>
              <a:gd name="connsiteX63" fmla="*/ 6147406 w 6300250"/>
              <a:gd name="connsiteY63" fmla="*/ 2967039 h 6858002"/>
              <a:gd name="connsiteX64" fmla="*/ 6165882 w 6300250"/>
              <a:gd name="connsiteY64" fmla="*/ 3009902 h 6858002"/>
              <a:gd name="connsiteX65" fmla="*/ 6184358 w 6300250"/>
              <a:gd name="connsiteY65" fmla="*/ 3046414 h 6858002"/>
              <a:gd name="connsiteX66" fmla="*/ 6204513 w 6300250"/>
              <a:gd name="connsiteY66" fmla="*/ 3084514 h 6858002"/>
              <a:gd name="connsiteX67" fmla="*/ 6224668 w 6300250"/>
              <a:gd name="connsiteY67" fmla="*/ 3121027 h 6858002"/>
              <a:gd name="connsiteX68" fmla="*/ 6244823 w 6300250"/>
              <a:gd name="connsiteY68" fmla="*/ 3160714 h 6858002"/>
              <a:gd name="connsiteX69" fmla="*/ 6261619 w 6300250"/>
              <a:gd name="connsiteY69" fmla="*/ 3201989 h 6858002"/>
              <a:gd name="connsiteX70" fmla="*/ 6276736 w 6300250"/>
              <a:gd name="connsiteY70" fmla="*/ 3248027 h 6858002"/>
              <a:gd name="connsiteX71" fmla="*/ 6288493 w 6300250"/>
              <a:gd name="connsiteY71" fmla="*/ 3300414 h 6858002"/>
              <a:gd name="connsiteX72" fmla="*/ 6296891 w 6300250"/>
              <a:gd name="connsiteY72" fmla="*/ 3360739 h 6858002"/>
              <a:gd name="connsiteX73" fmla="*/ 6300250 w 6300250"/>
              <a:gd name="connsiteY73" fmla="*/ 3427414 h 6858002"/>
              <a:gd name="connsiteX74" fmla="*/ 6296891 w 6300250"/>
              <a:gd name="connsiteY74" fmla="*/ 3497264 h 6858002"/>
              <a:gd name="connsiteX75" fmla="*/ 6288493 w 6300250"/>
              <a:gd name="connsiteY75" fmla="*/ 3557589 h 6858002"/>
              <a:gd name="connsiteX76" fmla="*/ 6276736 w 6300250"/>
              <a:gd name="connsiteY76" fmla="*/ 3609977 h 6858002"/>
              <a:gd name="connsiteX77" fmla="*/ 6261619 w 6300250"/>
              <a:gd name="connsiteY77" fmla="*/ 3656014 h 6858002"/>
              <a:gd name="connsiteX78" fmla="*/ 6244823 w 6300250"/>
              <a:gd name="connsiteY78" fmla="*/ 3697289 h 6858002"/>
              <a:gd name="connsiteX79" fmla="*/ 6224668 w 6300250"/>
              <a:gd name="connsiteY79" fmla="*/ 3736977 h 6858002"/>
              <a:gd name="connsiteX80" fmla="*/ 6184358 w 6300250"/>
              <a:gd name="connsiteY80" fmla="*/ 3811589 h 6858002"/>
              <a:gd name="connsiteX81" fmla="*/ 6165882 w 6300250"/>
              <a:gd name="connsiteY81" fmla="*/ 3848102 h 6858002"/>
              <a:gd name="connsiteX82" fmla="*/ 6147406 w 6300250"/>
              <a:gd name="connsiteY82" fmla="*/ 3890964 h 6858002"/>
              <a:gd name="connsiteX83" fmla="*/ 6132291 w 6300250"/>
              <a:gd name="connsiteY83" fmla="*/ 3935414 h 6858002"/>
              <a:gd name="connsiteX84" fmla="*/ 6122213 w 6300250"/>
              <a:gd name="connsiteY84" fmla="*/ 3987802 h 6858002"/>
              <a:gd name="connsiteX85" fmla="*/ 6112135 w 6300250"/>
              <a:gd name="connsiteY85" fmla="*/ 4048127 h 6858002"/>
              <a:gd name="connsiteX86" fmla="*/ 6110455 w 6300250"/>
              <a:gd name="connsiteY86" fmla="*/ 4116389 h 6858002"/>
              <a:gd name="connsiteX87" fmla="*/ 6112135 w 6300250"/>
              <a:gd name="connsiteY87" fmla="*/ 4186239 h 6858002"/>
              <a:gd name="connsiteX88" fmla="*/ 6122213 w 6300250"/>
              <a:gd name="connsiteY88" fmla="*/ 4244977 h 6858002"/>
              <a:gd name="connsiteX89" fmla="*/ 6132291 w 6300250"/>
              <a:gd name="connsiteY89" fmla="*/ 4297364 h 6858002"/>
              <a:gd name="connsiteX90" fmla="*/ 6147406 w 6300250"/>
              <a:gd name="connsiteY90" fmla="*/ 4343402 h 6858002"/>
              <a:gd name="connsiteX91" fmla="*/ 6165882 w 6300250"/>
              <a:gd name="connsiteY91" fmla="*/ 4386264 h 6858002"/>
              <a:gd name="connsiteX92" fmla="*/ 6184358 w 6300250"/>
              <a:gd name="connsiteY92" fmla="*/ 4424364 h 6858002"/>
              <a:gd name="connsiteX93" fmla="*/ 6224668 w 6300250"/>
              <a:gd name="connsiteY93" fmla="*/ 4498977 h 6858002"/>
              <a:gd name="connsiteX94" fmla="*/ 6244823 w 6300250"/>
              <a:gd name="connsiteY94" fmla="*/ 4537077 h 6858002"/>
              <a:gd name="connsiteX95" fmla="*/ 6261619 w 6300250"/>
              <a:gd name="connsiteY95" fmla="*/ 4579939 h 6858002"/>
              <a:gd name="connsiteX96" fmla="*/ 6276736 w 6300250"/>
              <a:gd name="connsiteY96" fmla="*/ 4625977 h 6858002"/>
              <a:gd name="connsiteX97" fmla="*/ 6288493 w 6300250"/>
              <a:gd name="connsiteY97" fmla="*/ 4678364 h 6858002"/>
              <a:gd name="connsiteX98" fmla="*/ 6296891 w 6300250"/>
              <a:gd name="connsiteY98" fmla="*/ 4738689 h 6858002"/>
              <a:gd name="connsiteX99" fmla="*/ 6300250 w 6300250"/>
              <a:gd name="connsiteY99" fmla="*/ 4806952 h 6858002"/>
              <a:gd name="connsiteX100" fmla="*/ 6296891 w 6300250"/>
              <a:gd name="connsiteY100" fmla="*/ 4875214 h 6858002"/>
              <a:gd name="connsiteX101" fmla="*/ 6288493 w 6300250"/>
              <a:gd name="connsiteY101" fmla="*/ 4935539 h 6858002"/>
              <a:gd name="connsiteX102" fmla="*/ 6276736 w 6300250"/>
              <a:gd name="connsiteY102" fmla="*/ 4987927 h 6858002"/>
              <a:gd name="connsiteX103" fmla="*/ 6261619 w 6300250"/>
              <a:gd name="connsiteY103" fmla="*/ 5033964 h 6858002"/>
              <a:gd name="connsiteX104" fmla="*/ 6244823 w 6300250"/>
              <a:gd name="connsiteY104" fmla="*/ 5075239 h 6858002"/>
              <a:gd name="connsiteX105" fmla="*/ 6224668 w 6300250"/>
              <a:gd name="connsiteY105" fmla="*/ 5114927 h 6858002"/>
              <a:gd name="connsiteX106" fmla="*/ 6204513 w 6300250"/>
              <a:gd name="connsiteY106" fmla="*/ 5149852 h 6858002"/>
              <a:gd name="connsiteX107" fmla="*/ 6184358 w 6300250"/>
              <a:gd name="connsiteY107" fmla="*/ 5186364 h 6858002"/>
              <a:gd name="connsiteX108" fmla="*/ 6165882 w 6300250"/>
              <a:gd name="connsiteY108" fmla="*/ 5226052 h 6858002"/>
              <a:gd name="connsiteX109" fmla="*/ 6147406 w 6300250"/>
              <a:gd name="connsiteY109" fmla="*/ 5268914 h 6858002"/>
              <a:gd name="connsiteX110" fmla="*/ 6132291 w 6300250"/>
              <a:gd name="connsiteY110" fmla="*/ 5313364 h 6858002"/>
              <a:gd name="connsiteX111" fmla="*/ 6122213 w 6300250"/>
              <a:gd name="connsiteY111" fmla="*/ 5365752 h 6858002"/>
              <a:gd name="connsiteX112" fmla="*/ 6112135 w 6300250"/>
              <a:gd name="connsiteY112" fmla="*/ 5426077 h 6858002"/>
              <a:gd name="connsiteX113" fmla="*/ 6110455 w 6300250"/>
              <a:gd name="connsiteY113" fmla="*/ 5494339 h 6858002"/>
              <a:gd name="connsiteX114" fmla="*/ 6112135 w 6300250"/>
              <a:gd name="connsiteY114" fmla="*/ 5562602 h 6858002"/>
              <a:gd name="connsiteX115" fmla="*/ 6122213 w 6300250"/>
              <a:gd name="connsiteY115" fmla="*/ 5622927 h 6858002"/>
              <a:gd name="connsiteX116" fmla="*/ 6132291 w 6300250"/>
              <a:gd name="connsiteY116" fmla="*/ 5675314 h 6858002"/>
              <a:gd name="connsiteX117" fmla="*/ 6147406 w 6300250"/>
              <a:gd name="connsiteY117" fmla="*/ 5721352 h 6858002"/>
              <a:gd name="connsiteX118" fmla="*/ 6165882 w 6300250"/>
              <a:gd name="connsiteY118" fmla="*/ 5762627 h 6858002"/>
              <a:gd name="connsiteX119" fmla="*/ 6184358 w 6300250"/>
              <a:gd name="connsiteY119" fmla="*/ 5802314 h 6858002"/>
              <a:gd name="connsiteX120" fmla="*/ 6204513 w 6300250"/>
              <a:gd name="connsiteY120" fmla="*/ 5840414 h 6858002"/>
              <a:gd name="connsiteX121" fmla="*/ 6224668 w 6300250"/>
              <a:gd name="connsiteY121" fmla="*/ 5876927 h 6858002"/>
              <a:gd name="connsiteX122" fmla="*/ 6244823 w 6300250"/>
              <a:gd name="connsiteY122" fmla="*/ 5915027 h 6858002"/>
              <a:gd name="connsiteX123" fmla="*/ 6261619 w 6300250"/>
              <a:gd name="connsiteY123" fmla="*/ 5956302 h 6858002"/>
              <a:gd name="connsiteX124" fmla="*/ 6276736 w 6300250"/>
              <a:gd name="connsiteY124" fmla="*/ 6003927 h 6858002"/>
              <a:gd name="connsiteX125" fmla="*/ 6288493 w 6300250"/>
              <a:gd name="connsiteY125" fmla="*/ 6056314 h 6858002"/>
              <a:gd name="connsiteX126" fmla="*/ 6296891 w 6300250"/>
              <a:gd name="connsiteY126" fmla="*/ 6113464 h 6858002"/>
              <a:gd name="connsiteX127" fmla="*/ 6300250 w 6300250"/>
              <a:gd name="connsiteY127" fmla="*/ 6183314 h 6858002"/>
              <a:gd name="connsiteX128" fmla="*/ 6296891 w 6300250"/>
              <a:gd name="connsiteY128" fmla="*/ 6251577 h 6858002"/>
              <a:gd name="connsiteX129" fmla="*/ 6288493 w 6300250"/>
              <a:gd name="connsiteY129" fmla="*/ 6311902 h 6858002"/>
              <a:gd name="connsiteX130" fmla="*/ 6276736 w 6300250"/>
              <a:gd name="connsiteY130" fmla="*/ 6361114 h 6858002"/>
              <a:gd name="connsiteX131" fmla="*/ 6261619 w 6300250"/>
              <a:gd name="connsiteY131" fmla="*/ 6407152 h 6858002"/>
              <a:gd name="connsiteX132" fmla="*/ 6244823 w 6300250"/>
              <a:gd name="connsiteY132" fmla="*/ 6448427 h 6858002"/>
              <a:gd name="connsiteX133" fmla="*/ 6226348 w 6300250"/>
              <a:gd name="connsiteY133" fmla="*/ 6488114 h 6858002"/>
              <a:gd name="connsiteX134" fmla="*/ 6207872 w 6300250"/>
              <a:gd name="connsiteY134" fmla="*/ 6523039 h 6858002"/>
              <a:gd name="connsiteX135" fmla="*/ 6187717 w 6300250"/>
              <a:gd name="connsiteY135" fmla="*/ 6561139 h 6858002"/>
              <a:gd name="connsiteX136" fmla="*/ 6167562 w 6300250"/>
              <a:gd name="connsiteY136" fmla="*/ 6597652 h 6858002"/>
              <a:gd name="connsiteX137" fmla="*/ 6150766 w 6300250"/>
              <a:gd name="connsiteY137" fmla="*/ 6640514 h 6858002"/>
              <a:gd name="connsiteX138" fmla="*/ 6133970 w 6300250"/>
              <a:gd name="connsiteY138" fmla="*/ 6683377 h 6858002"/>
              <a:gd name="connsiteX139" fmla="*/ 6123892 w 6300250"/>
              <a:gd name="connsiteY139" fmla="*/ 6735764 h 6858002"/>
              <a:gd name="connsiteX140" fmla="*/ 6115495 w 6300250"/>
              <a:gd name="connsiteY140" fmla="*/ 6791327 h 6858002"/>
              <a:gd name="connsiteX141" fmla="*/ 6110455 w 6300250"/>
              <a:gd name="connsiteY141" fmla="*/ 6858002 h 6858002"/>
              <a:gd name="connsiteX142" fmla="*/ 3149600 w 6300250"/>
              <a:gd name="connsiteY142" fmla="*/ 6858002 h 6858002"/>
              <a:gd name="connsiteX143" fmla="*/ 2707087 w 6300250"/>
              <a:gd name="connsiteY143" fmla="*/ 6858002 h 6858002"/>
              <a:gd name="connsiteX144" fmla="*/ 0 w 6300250"/>
              <a:gd name="connsiteY144"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6300250" h="6858002">
                <a:moveTo>
                  <a:pt x="0" y="0"/>
                </a:moveTo>
                <a:lnTo>
                  <a:pt x="3149600" y="0"/>
                </a:lnTo>
                <a:lnTo>
                  <a:pt x="3149600" y="2"/>
                </a:lnTo>
                <a:lnTo>
                  <a:pt x="6110455" y="2"/>
                </a:lnTo>
                <a:lnTo>
                  <a:pt x="6115495" y="66677"/>
                </a:lnTo>
                <a:lnTo>
                  <a:pt x="6123892" y="122239"/>
                </a:lnTo>
                <a:lnTo>
                  <a:pt x="6133970" y="174627"/>
                </a:lnTo>
                <a:lnTo>
                  <a:pt x="6150766" y="217489"/>
                </a:lnTo>
                <a:lnTo>
                  <a:pt x="6167562" y="260352"/>
                </a:lnTo>
                <a:lnTo>
                  <a:pt x="6187717" y="296864"/>
                </a:lnTo>
                <a:lnTo>
                  <a:pt x="6207872" y="334964"/>
                </a:lnTo>
                <a:lnTo>
                  <a:pt x="6226348" y="369889"/>
                </a:lnTo>
                <a:lnTo>
                  <a:pt x="6244823" y="409577"/>
                </a:lnTo>
                <a:lnTo>
                  <a:pt x="6261619" y="450852"/>
                </a:lnTo>
                <a:lnTo>
                  <a:pt x="6276736" y="496889"/>
                </a:lnTo>
                <a:lnTo>
                  <a:pt x="6288493" y="546102"/>
                </a:lnTo>
                <a:lnTo>
                  <a:pt x="6296891" y="606427"/>
                </a:lnTo>
                <a:lnTo>
                  <a:pt x="6300250" y="673102"/>
                </a:lnTo>
                <a:lnTo>
                  <a:pt x="6296891" y="744539"/>
                </a:lnTo>
                <a:lnTo>
                  <a:pt x="6288493" y="801689"/>
                </a:lnTo>
                <a:lnTo>
                  <a:pt x="6276736" y="854077"/>
                </a:lnTo>
                <a:lnTo>
                  <a:pt x="6261619" y="901702"/>
                </a:lnTo>
                <a:lnTo>
                  <a:pt x="6244823" y="942977"/>
                </a:lnTo>
                <a:lnTo>
                  <a:pt x="6224668" y="981077"/>
                </a:lnTo>
                <a:lnTo>
                  <a:pt x="6204513" y="1017589"/>
                </a:lnTo>
                <a:lnTo>
                  <a:pt x="6184358" y="1055689"/>
                </a:lnTo>
                <a:lnTo>
                  <a:pt x="6165882" y="1095377"/>
                </a:lnTo>
                <a:lnTo>
                  <a:pt x="6147406" y="1136652"/>
                </a:lnTo>
                <a:lnTo>
                  <a:pt x="6132291" y="1182689"/>
                </a:lnTo>
                <a:lnTo>
                  <a:pt x="6122213" y="1235077"/>
                </a:lnTo>
                <a:lnTo>
                  <a:pt x="6112135" y="1295402"/>
                </a:lnTo>
                <a:lnTo>
                  <a:pt x="6110455" y="1363664"/>
                </a:lnTo>
                <a:lnTo>
                  <a:pt x="6112135" y="1431927"/>
                </a:lnTo>
                <a:lnTo>
                  <a:pt x="6122213" y="1492252"/>
                </a:lnTo>
                <a:lnTo>
                  <a:pt x="6132291" y="1544639"/>
                </a:lnTo>
                <a:lnTo>
                  <a:pt x="6147406" y="1589089"/>
                </a:lnTo>
                <a:lnTo>
                  <a:pt x="6165882" y="1631952"/>
                </a:lnTo>
                <a:lnTo>
                  <a:pt x="6184358" y="1671639"/>
                </a:lnTo>
                <a:lnTo>
                  <a:pt x="6204513" y="1708152"/>
                </a:lnTo>
                <a:lnTo>
                  <a:pt x="6224668" y="1743077"/>
                </a:lnTo>
                <a:lnTo>
                  <a:pt x="6244823" y="1782764"/>
                </a:lnTo>
                <a:lnTo>
                  <a:pt x="6261619" y="1824039"/>
                </a:lnTo>
                <a:lnTo>
                  <a:pt x="6276736" y="1870077"/>
                </a:lnTo>
                <a:lnTo>
                  <a:pt x="6288493" y="1922464"/>
                </a:lnTo>
                <a:lnTo>
                  <a:pt x="6296891" y="1982789"/>
                </a:lnTo>
                <a:lnTo>
                  <a:pt x="6300250" y="2051052"/>
                </a:lnTo>
                <a:lnTo>
                  <a:pt x="6296891" y="2119314"/>
                </a:lnTo>
                <a:lnTo>
                  <a:pt x="6288493" y="2179639"/>
                </a:lnTo>
                <a:lnTo>
                  <a:pt x="6276736" y="2232027"/>
                </a:lnTo>
                <a:lnTo>
                  <a:pt x="6261619" y="2278064"/>
                </a:lnTo>
                <a:lnTo>
                  <a:pt x="6244823" y="2319339"/>
                </a:lnTo>
                <a:lnTo>
                  <a:pt x="6224668" y="2359027"/>
                </a:lnTo>
                <a:lnTo>
                  <a:pt x="6204513" y="2395539"/>
                </a:lnTo>
                <a:lnTo>
                  <a:pt x="6184358" y="2433639"/>
                </a:lnTo>
                <a:lnTo>
                  <a:pt x="6165882" y="2471739"/>
                </a:lnTo>
                <a:lnTo>
                  <a:pt x="6147406" y="2513014"/>
                </a:lnTo>
                <a:lnTo>
                  <a:pt x="6132291" y="2560639"/>
                </a:lnTo>
                <a:lnTo>
                  <a:pt x="6122213" y="2613027"/>
                </a:lnTo>
                <a:lnTo>
                  <a:pt x="6112135" y="2671764"/>
                </a:lnTo>
                <a:lnTo>
                  <a:pt x="6110455" y="2741614"/>
                </a:lnTo>
                <a:lnTo>
                  <a:pt x="6112135" y="2809877"/>
                </a:lnTo>
                <a:lnTo>
                  <a:pt x="6122213" y="2868614"/>
                </a:lnTo>
                <a:lnTo>
                  <a:pt x="6132291" y="2922589"/>
                </a:lnTo>
                <a:lnTo>
                  <a:pt x="6147406" y="2967039"/>
                </a:lnTo>
                <a:lnTo>
                  <a:pt x="6165882" y="3009902"/>
                </a:lnTo>
                <a:lnTo>
                  <a:pt x="6184358" y="3046414"/>
                </a:lnTo>
                <a:lnTo>
                  <a:pt x="6204513" y="3084514"/>
                </a:lnTo>
                <a:lnTo>
                  <a:pt x="6224668" y="3121027"/>
                </a:lnTo>
                <a:lnTo>
                  <a:pt x="6244823" y="3160714"/>
                </a:lnTo>
                <a:lnTo>
                  <a:pt x="6261619" y="3201989"/>
                </a:lnTo>
                <a:lnTo>
                  <a:pt x="6276736" y="3248027"/>
                </a:lnTo>
                <a:lnTo>
                  <a:pt x="6288493" y="3300414"/>
                </a:lnTo>
                <a:lnTo>
                  <a:pt x="6296891" y="3360739"/>
                </a:lnTo>
                <a:lnTo>
                  <a:pt x="6300250" y="3427414"/>
                </a:lnTo>
                <a:lnTo>
                  <a:pt x="6296891" y="3497264"/>
                </a:lnTo>
                <a:lnTo>
                  <a:pt x="6288493" y="3557589"/>
                </a:lnTo>
                <a:lnTo>
                  <a:pt x="6276736" y="3609977"/>
                </a:lnTo>
                <a:lnTo>
                  <a:pt x="6261619" y="3656014"/>
                </a:lnTo>
                <a:lnTo>
                  <a:pt x="6244823" y="3697289"/>
                </a:lnTo>
                <a:lnTo>
                  <a:pt x="6224668" y="3736977"/>
                </a:lnTo>
                <a:lnTo>
                  <a:pt x="6184358" y="3811589"/>
                </a:lnTo>
                <a:lnTo>
                  <a:pt x="6165882" y="3848102"/>
                </a:lnTo>
                <a:lnTo>
                  <a:pt x="6147406" y="3890964"/>
                </a:lnTo>
                <a:lnTo>
                  <a:pt x="6132291" y="3935414"/>
                </a:lnTo>
                <a:lnTo>
                  <a:pt x="6122213" y="3987802"/>
                </a:lnTo>
                <a:lnTo>
                  <a:pt x="6112135" y="4048127"/>
                </a:lnTo>
                <a:lnTo>
                  <a:pt x="6110455" y="4116389"/>
                </a:lnTo>
                <a:lnTo>
                  <a:pt x="6112135" y="4186239"/>
                </a:lnTo>
                <a:lnTo>
                  <a:pt x="6122213" y="4244977"/>
                </a:lnTo>
                <a:lnTo>
                  <a:pt x="6132291" y="4297364"/>
                </a:lnTo>
                <a:lnTo>
                  <a:pt x="6147406" y="4343402"/>
                </a:lnTo>
                <a:lnTo>
                  <a:pt x="6165882" y="4386264"/>
                </a:lnTo>
                <a:lnTo>
                  <a:pt x="6184358" y="4424364"/>
                </a:lnTo>
                <a:lnTo>
                  <a:pt x="6224668" y="4498977"/>
                </a:lnTo>
                <a:lnTo>
                  <a:pt x="6244823" y="4537077"/>
                </a:lnTo>
                <a:lnTo>
                  <a:pt x="6261619" y="4579939"/>
                </a:lnTo>
                <a:lnTo>
                  <a:pt x="6276736" y="4625977"/>
                </a:lnTo>
                <a:lnTo>
                  <a:pt x="6288493" y="4678364"/>
                </a:lnTo>
                <a:lnTo>
                  <a:pt x="6296891" y="4738689"/>
                </a:lnTo>
                <a:lnTo>
                  <a:pt x="6300250" y="4806952"/>
                </a:lnTo>
                <a:lnTo>
                  <a:pt x="6296891" y="4875214"/>
                </a:lnTo>
                <a:lnTo>
                  <a:pt x="6288493" y="4935539"/>
                </a:lnTo>
                <a:lnTo>
                  <a:pt x="6276736" y="4987927"/>
                </a:lnTo>
                <a:lnTo>
                  <a:pt x="6261619" y="5033964"/>
                </a:lnTo>
                <a:lnTo>
                  <a:pt x="6244823" y="5075239"/>
                </a:lnTo>
                <a:lnTo>
                  <a:pt x="6224668" y="5114927"/>
                </a:lnTo>
                <a:lnTo>
                  <a:pt x="6204513" y="5149852"/>
                </a:lnTo>
                <a:lnTo>
                  <a:pt x="6184358" y="5186364"/>
                </a:lnTo>
                <a:lnTo>
                  <a:pt x="6165882" y="5226052"/>
                </a:lnTo>
                <a:lnTo>
                  <a:pt x="6147406" y="5268914"/>
                </a:lnTo>
                <a:lnTo>
                  <a:pt x="6132291" y="5313364"/>
                </a:lnTo>
                <a:lnTo>
                  <a:pt x="6122213" y="5365752"/>
                </a:lnTo>
                <a:lnTo>
                  <a:pt x="6112135" y="5426077"/>
                </a:lnTo>
                <a:lnTo>
                  <a:pt x="6110455" y="5494339"/>
                </a:lnTo>
                <a:lnTo>
                  <a:pt x="6112135" y="5562602"/>
                </a:lnTo>
                <a:lnTo>
                  <a:pt x="6122213" y="5622927"/>
                </a:lnTo>
                <a:lnTo>
                  <a:pt x="6132291" y="5675314"/>
                </a:lnTo>
                <a:lnTo>
                  <a:pt x="6147406" y="5721352"/>
                </a:lnTo>
                <a:lnTo>
                  <a:pt x="6165882" y="5762627"/>
                </a:lnTo>
                <a:lnTo>
                  <a:pt x="6184358" y="5802314"/>
                </a:lnTo>
                <a:lnTo>
                  <a:pt x="6204513" y="5840414"/>
                </a:lnTo>
                <a:lnTo>
                  <a:pt x="6224668" y="5876927"/>
                </a:lnTo>
                <a:lnTo>
                  <a:pt x="6244823" y="5915027"/>
                </a:lnTo>
                <a:lnTo>
                  <a:pt x="6261619" y="5956302"/>
                </a:lnTo>
                <a:lnTo>
                  <a:pt x="6276736" y="6003927"/>
                </a:lnTo>
                <a:lnTo>
                  <a:pt x="6288493" y="6056314"/>
                </a:lnTo>
                <a:lnTo>
                  <a:pt x="6296891" y="6113464"/>
                </a:lnTo>
                <a:lnTo>
                  <a:pt x="6300250" y="6183314"/>
                </a:lnTo>
                <a:lnTo>
                  <a:pt x="6296891" y="6251577"/>
                </a:lnTo>
                <a:lnTo>
                  <a:pt x="6288493" y="6311902"/>
                </a:lnTo>
                <a:lnTo>
                  <a:pt x="6276736" y="6361114"/>
                </a:lnTo>
                <a:lnTo>
                  <a:pt x="6261619" y="6407152"/>
                </a:lnTo>
                <a:lnTo>
                  <a:pt x="6244823" y="6448427"/>
                </a:lnTo>
                <a:lnTo>
                  <a:pt x="6226348" y="6488114"/>
                </a:lnTo>
                <a:lnTo>
                  <a:pt x="6207872" y="6523039"/>
                </a:lnTo>
                <a:lnTo>
                  <a:pt x="6187717" y="6561139"/>
                </a:lnTo>
                <a:lnTo>
                  <a:pt x="6167562" y="6597652"/>
                </a:lnTo>
                <a:lnTo>
                  <a:pt x="6150766" y="6640514"/>
                </a:lnTo>
                <a:lnTo>
                  <a:pt x="6133970" y="6683377"/>
                </a:lnTo>
                <a:lnTo>
                  <a:pt x="6123892" y="6735764"/>
                </a:lnTo>
                <a:lnTo>
                  <a:pt x="6115495" y="6791327"/>
                </a:lnTo>
                <a:lnTo>
                  <a:pt x="6110455" y="6858002"/>
                </a:lnTo>
                <a:lnTo>
                  <a:pt x="3149600" y="6858002"/>
                </a:lnTo>
                <a:lnTo>
                  <a:pt x="2707087" y="6858002"/>
                </a:lnTo>
                <a:lnTo>
                  <a:pt x="0" y="6858002"/>
                </a:lnTo>
                <a:close/>
              </a:path>
            </a:pathLst>
          </a:custGeom>
          <a:solidFill>
            <a:schemeClr val="accent1"/>
          </a:solidFill>
          <a:ln w="0">
            <a:noFill/>
            <a:prstDash val="solid"/>
            <a:round/>
            <a:headEnd/>
            <a:tailEnd/>
          </a:ln>
        </p:spPr>
        <p:txBody>
          <a:bodyPr/>
          <a:lstStyle/>
          <a:p>
            <a:endParaRPr lang="fr-FR"/>
          </a:p>
        </p:txBody>
      </p:sp>
      <p:sp>
        <p:nvSpPr>
          <p:cNvPr id="2" name="Titre 1">
            <a:extLst>
              <a:ext uri="{FF2B5EF4-FFF2-40B4-BE49-F238E27FC236}">
                <a16:creationId xmlns:a16="http://schemas.microsoft.com/office/drawing/2014/main" id="{80791AA3-A04C-0F5B-46A3-0E713E3944C6}"/>
              </a:ext>
            </a:extLst>
          </p:cNvPr>
          <p:cNvSpPr>
            <a:spLocks noGrp="1"/>
          </p:cNvSpPr>
          <p:nvPr>
            <p:ph type="ctrTitle"/>
          </p:nvPr>
        </p:nvSpPr>
        <p:spPr>
          <a:xfrm>
            <a:off x="885825" y="109276"/>
            <a:ext cx="4417695" cy="1335477"/>
          </a:xfrm>
        </p:spPr>
        <p:txBody>
          <a:bodyPr vert="horz" lIns="91440" tIns="45720" rIns="91440" bIns="45720" rtlCol="0" anchor="ctr">
            <a:normAutofit/>
          </a:bodyPr>
          <a:lstStyle/>
          <a:p>
            <a:r>
              <a:rPr lang="en-US" sz="4400" spc="200" dirty="0">
                <a:solidFill>
                  <a:srgbClr val="2A1A00"/>
                </a:solidFill>
              </a:rPr>
              <a:t>Situation.</a:t>
            </a:r>
          </a:p>
        </p:txBody>
      </p:sp>
      <p:sp>
        <p:nvSpPr>
          <p:cNvPr id="16" name="Rectangle 15">
            <a:extLst>
              <a:ext uri="{FF2B5EF4-FFF2-40B4-BE49-F238E27FC236}">
                <a16:creationId xmlns:a16="http://schemas.microsoft.com/office/drawing/2014/main" id="{E3B475C6-1445-41C7-9360-49FD7C1C1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 name="Sous-titre 2">
            <a:extLst>
              <a:ext uri="{FF2B5EF4-FFF2-40B4-BE49-F238E27FC236}">
                <a16:creationId xmlns:a16="http://schemas.microsoft.com/office/drawing/2014/main" id="{94481E3E-39C8-7B5D-C330-BA96D0C239E8}"/>
              </a:ext>
            </a:extLst>
          </p:cNvPr>
          <p:cNvSpPr>
            <a:spLocks noGrp="1"/>
          </p:cNvSpPr>
          <p:nvPr>
            <p:ph type="subTitle" idx="1"/>
          </p:nvPr>
        </p:nvSpPr>
        <p:spPr>
          <a:xfrm>
            <a:off x="6200775" y="1069848"/>
            <a:ext cx="5991224" cy="5121402"/>
          </a:xfrm>
        </p:spPr>
        <p:txBody>
          <a:bodyPr vert="horz" lIns="91440" tIns="45720" rIns="91440" bIns="45720" rtlCol="0" anchor="ctr">
            <a:normAutofit/>
          </a:bodyPr>
          <a:lstStyle/>
          <a:p>
            <a:pPr indent="-228600" algn="just"/>
            <a:r>
              <a:rPr lang="fr-FR" sz="1700" cap="none" noProof="0" dirty="0">
                <a:solidFill>
                  <a:schemeClr val="tx1">
                    <a:lumMod val="65000"/>
                    <a:lumOff val="35000"/>
                  </a:schemeClr>
                </a:solidFill>
              </a:rPr>
              <a:t>Premier plateau du jura dans le département du Doubs (25) à 500m d’altitude. La forêt y est encore mixte entre feuillus (chênes, hêtres, érables, charmilles, alisiers merisiers, acacia, tilleuls, noisetiers, saules meursault, aulnes, … </a:t>
            </a:r>
            <a:r>
              <a:rPr lang="fr-FR" sz="1700" cap="none" noProof="0" dirty="0" err="1">
                <a:solidFill>
                  <a:schemeClr val="tx1">
                    <a:lumMod val="65000"/>
                    <a:lumOff val="35000"/>
                  </a:schemeClr>
                </a:solidFill>
              </a:rPr>
              <a:t>etc</a:t>
            </a:r>
            <a:r>
              <a:rPr lang="fr-FR" sz="1700" cap="none" noProof="0" dirty="0">
                <a:solidFill>
                  <a:schemeClr val="tx1">
                    <a:lumMod val="65000"/>
                    <a:lumOff val="35000"/>
                  </a:schemeClr>
                </a:solidFill>
              </a:rPr>
              <a:t>) , et les conifères (sapins, épicéas, mélèzes).</a:t>
            </a:r>
          </a:p>
          <a:p>
            <a:pPr indent="-228600" algn="just"/>
            <a:r>
              <a:rPr lang="fr-FR" sz="1700" cap="none" dirty="0">
                <a:solidFill>
                  <a:schemeClr val="tx1">
                    <a:lumMod val="65000"/>
                    <a:lumOff val="35000"/>
                  </a:schemeClr>
                </a:solidFill>
              </a:rPr>
              <a:t>Quelques surfaces céréalières mais prédominance des pâtures et prés car zone d’élevage des vaches montbéliardes  alimentant la filière des fruitières de production du Comté du Morbier, du Mont d’Or,,,,</a:t>
            </a:r>
          </a:p>
          <a:p>
            <a:pPr indent="-228600" algn="just"/>
            <a:r>
              <a:rPr lang="fr-FR" sz="1700" cap="none" noProof="0" dirty="0">
                <a:solidFill>
                  <a:schemeClr val="tx1">
                    <a:lumMod val="65000"/>
                    <a:lumOff val="35000"/>
                  </a:schemeClr>
                </a:solidFill>
              </a:rPr>
              <a:t>Eternoz-Vallée-</a:t>
            </a:r>
            <a:r>
              <a:rPr lang="fr-FR" sz="1700" cap="none" dirty="0">
                <a:solidFill>
                  <a:schemeClr val="tx1">
                    <a:lumMod val="65000"/>
                    <a:lumOff val="35000"/>
                  </a:schemeClr>
                </a:solidFill>
              </a:rPr>
              <a:t>du-Lison est le cadre de cette vie de butineuse contée avec un peu d’humour et de clin d’œil !</a:t>
            </a:r>
            <a:endParaRPr lang="fr-FR" sz="1700" cap="none" noProof="0" dirty="0">
              <a:solidFill>
                <a:schemeClr val="tx1">
                  <a:lumMod val="65000"/>
                  <a:lumOff val="35000"/>
                </a:schemeClr>
              </a:solidFill>
            </a:endParaRPr>
          </a:p>
        </p:txBody>
      </p:sp>
      <p:pic>
        <p:nvPicPr>
          <p:cNvPr id="7" name="Image 6">
            <a:extLst>
              <a:ext uri="{FF2B5EF4-FFF2-40B4-BE49-F238E27FC236}">
                <a16:creationId xmlns:a16="http://schemas.microsoft.com/office/drawing/2014/main" id="{C44EF9BB-29D3-B134-11A4-4552E334AC68}"/>
              </a:ext>
            </a:extLst>
          </p:cNvPr>
          <p:cNvPicPr>
            <a:picLocks noChangeAspect="1"/>
          </p:cNvPicPr>
          <p:nvPr/>
        </p:nvPicPr>
        <p:blipFill>
          <a:blip r:embed="rId2"/>
          <a:stretch>
            <a:fillRect/>
          </a:stretch>
        </p:blipFill>
        <p:spPr>
          <a:xfrm>
            <a:off x="309025" y="1554029"/>
            <a:ext cx="5608921" cy="4206691"/>
          </a:xfrm>
          <a:prstGeom prst="rect">
            <a:avLst/>
          </a:prstGeom>
        </p:spPr>
      </p:pic>
    </p:spTree>
    <p:extLst>
      <p:ext uri="{BB962C8B-B14F-4D97-AF65-F5344CB8AC3E}">
        <p14:creationId xmlns:p14="http://schemas.microsoft.com/office/powerpoint/2010/main" val="23859270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093D87A-7818-4594-B3D1-C9CF3747B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75529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FE3E071E-DB7D-F609-5731-4AEFAEC8A67E}"/>
              </a:ext>
            </a:extLst>
          </p:cNvPr>
          <p:cNvSpPr>
            <a:spLocks noGrp="1"/>
          </p:cNvSpPr>
          <p:nvPr>
            <p:ph type="ctrTitle"/>
          </p:nvPr>
        </p:nvSpPr>
        <p:spPr>
          <a:xfrm>
            <a:off x="644849" y="954923"/>
            <a:ext cx="5875694" cy="4656552"/>
          </a:xfrm>
        </p:spPr>
        <p:txBody>
          <a:bodyPr>
            <a:noAutofit/>
          </a:bodyPr>
          <a:lstStyle/>
          <a:p>
            <a:r>
              <a:rPr lang="fr-FR" sz="6000" dirty="0">
                <a:solidFill>
                  <a:srgbClr val="2A1A00"/>
                </a:solidFill>
              </a:rPr>
              <a:t>Tout le monde met du cœur à l’ouvrage</a:t>
            </a:r>
          </a:p>
        </p:txBody>
      </p:sp>
      <p:sp>
        <p:nvSpPr>
          <p:cNvPr id="11" name="Freeform 22">
            <a:extLst>
              <a:ext uri="{FF2B5EF4-FFF2-40B4-BE49-F238E27FC236}">
                <a16:creationId xmlns:a16="http://schemas.microsoft.com/office/drawing/2014/main" id="{29BA41EB-EC8E-4167-987C-F07347C193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flipH="1">
            <a:off x="6909478" y="0"/>
            <a:ext cx="5282519" cy="6858000"/>
          </a:xfrm>
          <a:custGeom>
            <a:avLst/>
            <a:gdLst>
              <a:gd name="connsiteX0" fmla="*/ 0 w 4992864"/>
              <a:gd name="connsiteY0" fmla="*/ 0 h 6858000"/>
              <a:gd name="connsiteX1" fmla="*/ 4813476 w 4992864"/>
              <a:gd name="connsiteY1" fmla="*/ 0 h 6858000"/>
              <a:gd name="connsiteX2" fmla="*/ 4818239 w 4992864"/>
              <a:gd name="connsiteY2" fmla="*/ 66675 h 6858000"/>
              <a:gd name="connsiteX3" fmla="*/ 4826176 w 4992864"/>
              <a:gd name="connsiteY3" fmla="*/ 122237 h 6858000"/>
              <a:gd name="connsiteX4" fmla="*/ 4835701 w 4992864"/>
              <a:gd name="connsiteY4" fmla="*/ 174625 h 6858000"/>
              <a:gd name="connsiteX5" fmla="*/ 4851576 w 4992864"/>
              <a:gd name="connsiteY5" fmla="*/ 217487 h 6858000"/>
              <a:gd name="connsiteX6" fmla="*/ 4867451 w 4992864"/>
              <a:gd name="connsiteY6" fmla="*/ 260350 h 6858000"/>
              <a:gd name="connsiteX7" fmla="*/ 4886501 w 4992864"/>
              <a:gd name="connsiteY7" fmla="*/ 296862 h 6858000"/>
              <a:gd name="connsiteX8" fmla="*/ 4905551 w 4992864"/>
              <a:gd name="connsiteY8" fmla="*/ 334962 h 6858000"/>
              <a:gd name="connsiteX9" fmla="*/ 4923014 w 4992864"/>
              <a:gd name="connsiteY9" fmla="*/ 369887 h 6858000"/>
              <a:gd name="connsiteX10" fmla="*/ 4940476 w 4992864"/>
              <a:gd name="connsiteY10" fmla="*/ 409575 h 6858000"/>
              <a:gd name="connsiteX11" fmla="*/ 4956351 w 4992864"/>
              <a:gd name="connsiteY11" fmla="*/ 450850 h 6858000"/>
              <a:gd name="connsiteX12" fmla="*/ 4970639 w 4992864"/>
              <a:gd name="connsiteY12" fmla="*/ 496887 h 6858000"/>
              <a:gd name="connsiteX13" fmla="*/ 4981751 w 4992864"/>
              <a:gd name="connsiteY13" fmla="*/ 546100 h 6858000"/>
              <a:gd name="connsiteX14" fmla="*/ 4989689 w 4992864"/>
              <a:gd name="connsiteY14" fmla="*/ 606425 h 6858000"/>
              <a:gd name="connsiteX15" fmla="*/ 4992864 w 4992864"/>
              <a:gd name="connsiteY15" fmla="*/ 673100 h 6858000"/>
              <a:gd name="connsiteX16" fmla="*/ 4989689 w 4992864"/>
              <a:gd name="connsiteY16" fmla="*/ 744537 h 6858000"/>
              <a:gd name="connsiteX17" fmla="*/ 4981751 w 4992864"/>
              <a:gd name="connsiteY17" fmla="*/ 801687 h 6858000"/>
              <a:gd name="connsiteX18" fmla="*/ 4970639 w 4992864"/>
              <a:gd name="connsiteY18" fmla="*/ 854075 h 6858000"/>
              <a:gd name="connsiteX19" fmla="*/ 4956351 w 4992864"/>
              <a:gd name="connsiteY19" fmla="*/ 901700 h 6858000"/>
              <a:gd name="connsiteX20" fmla="*/ 4940476 w 4992864"/>
              <a:gd name="connsiteY20" fmla="*/ 942975 h 6858000"/>
              <a:gd name="connsiteX21" fmla="*/ 4921426 w 4992864"/>
              <a:gd name="connsiteY21" fmla="*/ 981075 h 6858000"/>
              <a:gd name="connsiteX22" fmla="*/ 4902376 w 4992864"/>
              <a:gd name="connsiteY22" fmla="*/ 1017587 h 6858000"/>
              <a:gd name="connsiteX23" fmla="*/ 4883326 w 4992864"/>
              <a:gd name="connsiteY23" fmla="*/ 1055687 h 6858000"/>
              <a:gd name="connsiteX24" fmla="*/ 4865864 w 4992864"/>
              <a:gd name="connsiteY24" fmla="*/ 1095375 h 6858000"/>
              <a:gd name="connsiteX25" fmla="*/ 4848401 w 4992864"/>
              <a:gd name="connsiteY25" fmla="*/ 1136650 h 6858000"/>
              <a:gd name="connsiteX26" fmla="*/ 4834114 w 4992864"/>
              <a:gd name="connsiteY26" fmla="*/ 1182687 h 6858000"/>
              <a:gd name="connsiteX27" fmla="*/ 4824589 w 4992864"/>
              <a:gd name="connsiteY27" fmla="*/ 1235075 h 6858000"/>
              <a:gd name="connsiteX28" fmla="*/ 4815064 w 4992864"/>
              <a:gd name="connsiteY28" fmla="*/ 1295400 h 6858000"/>
              <a:gd name="connsiteX29" fmla="*/ 4813476 w 4992864"/>
              <a:gd name="connsiteY29" fmla="*/ 1363662 h 6858000"/>
              <a:gd name="connsiteX30" fmla="*/ 4815064 w 4992864"/>
              <a:gd name="connsiteY30" fmla="*/ 1431925 h 6858000"/>
              <a:gd name="connsiteX31" fmla="*/ 4824589 w 4992864"/>
              <a:gd name="connsiteY31" fmla="*/ 1492250 h 6858000"/>
              <a:gd name="connsiteX32" fmla="*/ 4834114 w 4992864"/>
              <a:gd name="connsiteY32" fmla="*/ 1544637 h 6858000"/>
              <a:gd name="connsiteX33" fmla="*/ 4848401 w 4992864"/>
              <a:gd name="connsiteY33" fmla="*/ 1589087 h 6858000"/>
              <a:gd name="connsiteX34" fmla="*/ 4865864 w 4992864"/>
              <a:gd name="connsiteY34" fmla="*/ 1631950 h 6858000"/>
              <a:gd name="connsiteX35" fmla="*/ 4883326 w 4992864"/>
              <a:gd name="connsiteY35" fmla="*/ 1671637 h 6858000"/>
              <a:gd name="connsiteX36" fmla="*/ 4902376 w 4992864"/>
              <a:gd name="connsiteY36" fmla="*/ 1708150 h 6858000"/>
              <a:gd name="connsiteX37" fmla="*/ 4921426 w 4992864"/>
              <a:gd name="connsiteY37" fmla="*/ 1743075 h 6858000"/>
              <a:gd name="connsiteX38" fmla="*/ 4940476 w 4992864"/>
              <a:gd name="connsiteY38" fmla="*/ 1782762 h 6858000"/>
              <a:gd name="connsiteX39" fmla="*/ 4956351 w 4992864"/>
              <a:gd name="connsiteY39" fmla="*/ 1824037 h 6858000"/>
              <a:gd name="connsiteX40" fmla="*/ 4970639 w 4992864"/>
              <a:gd name="connsiteY40" fmla="*/ 1870075 h 6858000"/>
              <a:gd name="connsiteX41" fmla="*/ 4981751 w 4992864"/>
              <a:gd name="connsiteY41" fmla="*/ 1922462 h 6858000"/>
              <a:gd name="connsiteX42" fmla="*/ 4989689 w 4992864"/>
              <a:gd name="connsiteY42" fmla="*/ 1982787 h 6858000"/>
              <a:gd name="connsiteX43" fmla="*/ 4992864 w 4992864"/>
              <a:gd name="connsiteY43" fmla="*/ 2051050 h 6858000"/>
              <a:gd name="connsiteX44" fmla="*/ 4989689 w 4992864"/>
              <a:gd name="connsiteY44" fmla="*/ 2119312 h 6858000"/>
              <a:gd name="connsiteX45" fmla="*/ 4981751 w 4992864"/>
              <a:gd name="connsiteY45" fmla="*/ 2179637 h 6858000"/>
              <a:gd name="connsiteX46" fmla="*/ 4970639 w 4992864"/>
              <a:gd name="connsiteY46" fmla="*/ 2232025 h 6858000"/>
              <a:gd name="connsiteX47" fmla="*/ 4956351 w 4992864"/>
              <a:gd name="connsiteY47" fmla="*/ 2278062 h 6858000"/>
              <a:gd name="connsiteX48" fmla="*/ 4940476 w 4992864"/>
              <a:gd name="connsiteY48" fmla="*/ 2319337 h 6858000"/>
              <a:gd name="connsiteX49" fmla="*/ 4921426 w 4992864"/>
              <a:gd name="connsiteY49" fmla="*/ 2359025 h 6858000"/>
              <a:gd name="connsiteX50" fmla="*/ 4902376 w 4992864"/>
              <a:gd name="connsiteY50" fmla="*/ 2395537 h 6858000"/>
              <a:gd name="connsiteX51" fmla="*/ 4883326 w 4992864"/>
              <a:gd name="connsiteY51" fmla="*/ 2433637 h 6858000"/>
              <a:gd name="connsiteX52" fmla="*/ 4865864 w 4992864"/>
              <a:gd name="connsiteY52" fmla="*/ 2471737 h 6858000"/>
              <a:gd name="connsiteX53" fmla="*/ 4848401 w 4992864"/>
              <a:gd name="connsiteY53" fmla="*/ 2513012 h 6858000"/>
              <a:gd name="connsiteX54" fmla="*/ 4834114 w 4992864"/>
              <a:gd name="connsiteY54" fmla="*/ 2560637 h 6858000"/>
              <a:gd name="connsiteX55" fmla="*/ 4824589 w 4992864"/>
              <a:gd name="connsiteY55" fmla="*/ 2613025 h 6858000"/>
              <a:gd name="connsiteX56" fmla="*/ 4815064 w 4992864"/>
              <a:gd name="connsiteY56" fmla="*/ 2671762 h 6858000"/>
              <a:gd name="connsiteX57" fmla="*/ 4813476 w 4992864"/>
              <a:gd name="connsiteY57" fmla="*/ 2741612 h 6858000"/>
              <a:gd name="connsiteX58" fmla="*/ 4815064 w 4992864"/>
              <a:gd name="connsiteY58" fmla="*/ 2809875 h 6858000"/>
              <a:gd name="connsiteX59" fmla="*/ 4824589 w 4992864"/>
              <a:gd name="connsiteY59" fmla="*/ 2868612 h 6858000"/>
              <a:gd name="connsiteX60" fmla="*/ 4834114 w 4992864"/>
              <a:gd name="connsiteY60" fmla="*/ 2922587 h 6858000"/>
              <a:gd name="connsiteX61" fmla="*/ 4848401 w 4992864"/>
              <a:gd name="connsiteY61" fmla="*/ 2967037 h 6858000"/>
              <a:gd name="connsiteX62" fmla="*/ 4865864 w 4992864"/>
              <a:gd name="connsiteY62" fmla="*/ 3009900 h 6858000"/>
              <a:gd name="connsiteX63" fmla="*/ 4883326 w 4992864"/>
              <a:gd name="connsiteY63" fmla="*/ 3046412 h 6858000"/>
              <a:gd name="connsiteX64" fmla="*/ 4902376 w 4992864"/>
              <a:gd name="connsiteY64" fmla="*/ 3084512 h 6858000"/>
              <a:gd name="connsiteX65" fmla="*/ 4921426 w 4992864"/>
              <a:gd name="connsiteY65" fmla="*/ 3121025 h 6858000"/>
              <a:gd name="connsiteX66" fmla="*/ 4940476 w 4992864"/>
              <a:gd name="connsiteY66" fmla="*/ 3160712 h 6858000"/>
              <a:gd name="connsiteX67" fmla="*/ 4956351 w 4992864"/>
              <a:gd name="connsiteY67" fmla="*/ 3201987 h 6858000"/>
              <a:gd name="connsiteX68" fmla="*/ 4970639 w 4992864"/>
              <a:gd name="connsiteY68" fmla="*/ 3248025 h 6858000"/>
              <a:gd name="connsiteX69" fmla="*/ 4981751 w 4992864"/>
              <a:gd name="connsiteY69" fmla="*/ 3300412 h 6858000"/>
              <a:gd name="connsiteX70" fmla="*/ 4989689 w 4992864"/>
              <a:gd name="connsiteY70" fmla="*/ 3360737 h 6858000"/>
              <a:gd name="connsiteX71" fmla="*/ 4992864 w 4992864"/>
              <a:gd name="connsiteY71" fmla="*/ 3427412 h 6858000"/>
              <a:gd name="connsiteX72" fmla="*/ 4989689 w 4992864"/>
              <a:gd name="connsiteY72" fmla="*/ 3497262 h 6858000"/>
              <a:gd name="connsiteX73" fmla="*/ 4981751 w 4992864"/>
              <a:gd name="connsiteY73" fmla="*/ 3557587 h 6858000"/>
              <a:gd name="connsiteX74" fmla="*/ 4970639 w 4992864"/>
              <a:gd name="connsiteY74" fmla="*/ 3609975 h 6858000"/>
              <a:gd name="connsiteX75" fmla="*/ 4956351 w 4992864"/>
              <a:gd name="connsiteY75" fmla="*/ 3656012 h 6858000"/>
              <a:gd name="connsiteX76" fmla="*/ 4940476 w 4992864"/>
              <a:gd name="connsiteY76" fmla="*/ 3697287 h 6858000"/>
              <a:gd name="connsiteX77" fmla="*/ 4921426 w 4992864"/>
              <a:gd name="connsiteY77" fmla="*/ 3736975 h 6858000"/>
              <a:gd name="connsiteX78" fmla="*/ 4883326 w 4992864"/>
              <a:gd name="connsiteY78" fmla="*/ 3811587 h 6858000"/>
              <a:gd name="connsiteX79" fmla="*/ 4865864 w 4992864"/>
              <a:gd name="connsiteY79" fmla="*/ 3848100 h 6858000"/>
              <a:gd name="connsiteX80" fmla="*/ 4848401 w 4992864"/>
              <a:gd name="connsiteY80" fmla="*/ 3890962 h 6858000"/>
              <a:gd name="connsiteX81" fmla="*/ 4834114 w 4992864"/>
              <a:gd name="connsiteY81" fmla="*/ 3935412 h 6858000"/>
              <a:gd name="connsiteX82" fmla="*/ 4824589 w 4992864"/>
              <a:gd name="connsiteY82" fmla="*/ 3987800 h 6858000"/>
              <a:gd name="connsiteX83" fmla="*/ 4815064 w 4992864"/>
              <a:gd name="connsiteY83" fmla="*/ 4048125 h 6858000"/>
              <a:gd name="connsiteX84" fmla="*/ 4813476 w 4992864"/>
              <a:gd name="connsiteY84" fmla="*/ 4116387 h 6858000"/>
              <a:gd name="connsiteX85" fmla="*/ 4815064 w 4992864"/>
              <a:gd name="connsiteY85" fmla="*/ 4186237 h 6858000"/>
              <a:gd name="connsiteX86" fmla="*/ 4824589 w 4992864"/>
              <a:gd name="connsiteY86" fmla="*/ 4244975 h 6858000"/>
              <a:gd name="connsiteX87" fmla="*/ 4834114 w 4992864"/>
              <a:gd name="connsiteY87" fmla="*/ 4297362 h 6858000"/>
              <a:gd name="connsiteX88" fmla="*/ 4848401 w 4992864"/>
              <a:gd name="connsiteY88" fmla="*/ 4343400 h 6858000"/>
              <a:gd name="connsiteX89" fmla="*/ 4865864 w 4992864"/>
              <a:gd name="connsiteY89" fmla="*/ 4386262 h 6858000"/>
              <a:gd name="connsiteX90" fmla="*/ 4883326 w 4992864"/>
              <a:gd name="connsiteY90" fmla="*/ 4424362 h 6858000"/>
              <a:gd name="connsiteX91" fmla="*/ 4921426 w 4992864"/>
              <a:gd name="connsiteY91" fmla="*/ 4498975 h 6858000"/>
              <a:gd name="connsiteX92" fmla="*/ 4940476 w 4992864"/>
              <a:gd name="connsiteY92" fmla="*/ 4537075 h 6858000"/>
              <a:gd name="connsiteX93" fmla="*/ 4956351 w 4992864"/>
              <a:gd name="connsiteY93" fmla="*/ 4579937 h 6858000"/>
              <a:gd name="connsiteX94" fmla="*/ 4970639 w 4992864"/>
              <a:gd name="connsiteY94" fmla="*/ 4625975 h 6858000"/>
              <a:gd name="connsiteX95" fmla="*/ 4981751 w 4992864"/>
              <a:gd name="connsiteY95" fmla="*/ 4678362 h 6858000"/>
              <a:gd name="connsiteX96" fmla="*/ 4989689 w 4992864"/>
              <a:gd name="connsiteY96" fmla="*/ 4738687 h 6858000"/>
              <a:gd name="connsiteX97" fmla="*/ 4992864 w 4992864"/>
              <a:gd name="connsiteY97" fmla="*/ 4806950 h 6858000"/>
              <a:gd name="connsiteX98" fmla="*/ 4989689 w 4992864"/>
              <a:gd name="connsiteY98" fmla="*/ 4875212 h 6858000"/>
              <a:gd name="connsiteX99" fmla="*/ 4981751 w 4992864"/>
              <a:gd name="connsiteY99" fmla="*/ 4935537 h 6858000"/>
              <a:gd name="connsiteX100" fmla="*/ 4970639 w 4992864"/>
              <a:gd name="connsiteY100" fmla="*/ 4987925 h 6858000"/>
              <a:gd name="connsiteX101" fmla="*/ 4956351 w 4992864"/>
              <a:gd name="connsiteY101" fmla="*/ 5033962 h 6858000"/>
              <a:gd name="connsiteX102" fmla="*/ 4940476 w 4992864"/>
              <a:gd name="connsiteY102" fmla="*/ 5075237 h 6858000"/>
              <a:gd name="connsiteX103" fmla="*/ 4921426 w 4992864"/>
              <a:gd name="connsiteY103" fmla="*/ 5114925 h 6858000"/>
              <a:gd name="connsiteX104" fmla="*/ 4902376 w 4992864"/>
              <a:gd name="connsiteY104" fmla="*/ 5149850 h 6858000"/>
              <a:gd name="connsiteX105" fmla="*/ 4883326 w 4992864"/>
              <a:gd name="connsiteY105" fmla="*/ 5186362 h 6858000"/>
              <a:gd name="connsiteX106" fmla="*/ 4865864 w 4992864"/>
              <a:gd name="connsiteY106" fmla="*/ 5226050 h 6858000"/>
              <a:gd name="connsiteX107" fmla="*/ 4848401 w 4992864"/>
              <a:gd name="connsiteY107" fmla="*/ 5268912 h 6858000"/>
              <a:gd name="connsiteX108" fmla="*/ 4834114 w 4992864"/>
              <a:gd name="connsiteY108" fmla="*/ 5313362 h 6858000"/>
              <a:gd name="connsiteX109" fmla="*/ 4824589 w 4992864"/>
              <a:gd name="connsiteY109" fmla="*/ 5365750 h 6858000"/>
              <a:gd name="connsiteX110" fmla="*/ 4815064 w 4992864"/>
              <a:gd name="connsiteY110" fmla="*/ 5426075 h 6858000"/>
              <a:gd name="connsiteX111" fmla="*/ 4813476 w 4992864"/>
              <a:gd name="connsiteY111" fmla="*/ 5494337 h 6858000"/>
              <a:gd name="connsiteX112" fmla="*/ 4815064 w 4992864"/>
              <a:gd name="connsiteY112" fmla="*/ 5562600 h 6858000"/>
              <a:gd name="connsiteX113" fmla="*/ 4824589 w 4992864"/>
              <a:gd name="connsiteY113" fmla="*/ 5622925 h 6858000"/>
              <a:gd name="connsiteX114" fmla="*/ 4834114 w 4992864"/>
              <a:gd name="connsiteY114" fmla="*/ 5675312 h 6858000"/>
              <a:gd name="connsiteX115" fmla="*/ 4848401 w 4992864"/>
              <a:gd name="connsiteY115" fmla="*/ 5721350 h 6858000"/>
              <a:gd name="connsiteX116" fmla="*/ 4865864 w 4992864"/>
              <a:gd name="connsiteY116" fmla="*/ 5762625 h 6858000"/>
              <a:gd name="connsiteX117" fmla="*/ 4883326 w 4992864"/>
              <a:gd name="connsiteY117" fmla="*/ 5802312 h 6858000"/>
              <a:gd name="connsiteX118" fmla="*/ 4902376 w 4992864"/>
              <a:gd name="connsiteY118" fmla="*/ 5840412 h 6858000"/>
              <a:gd name="connsiteX119" fmla="*/ 4921426 w 4992864"/>
              <a:gd name="connsiteY119" fmla="*/ 5876925 h 6858000"/>
              <a:gd name="connsiteX120" fmla="*/ 4940476 w 4992864"/>
              <a:gd name="connsiteY120" fmla="*/ 5915025 h 6858000"/>
              <a:gd name="connsiteX121" fmla="*/ 4956351 w 4992864"/>
              <a:gd name="connsiteY121" fmla="*/ 5956300 h 6858000"/>
              <a:gd name="connsiteX122" fmla="*/ 4970639 w 4992864"/>
              <a:gd name="connsiteY122" fmla="*/ 6003925 h 6858000"/>
              <a:gd name="connsiteX123" fmla="*/ 4981751 w 4992864"/>
              <a:gd name="connsiteY123" fmla="*/ 6056312 h 6858000"/>
              <a:gd name="connsiteX124" fmla="*/ 4989689 w 4992864"/>
              <a:gd name="connsiteY124" fmla="*/ 6113462 h 6858000"/>
              <a:gd name="connsiteX125" fmla="*/ 4992864 w 4992864"/>
              <a:gd name="connsiteY125" fmla="*/ 6183312 h 6858000"/>
              <a:gd name="connsiteX126" fmla="*/ 4989689 w 4992864"/>
              <a:gd name="connsiteY126" fmla="*/ 6251575 h 6858000"/>
              <a:gd name="connsiteX127" fmla="*/ 4981751 w 4992864"/>
              <a:gd name="connsiteY127" fmla="*/ 6311900 h 6858000"/>
              <a:gd name="connsiteX128" fmla="*/ 4970639 w 4992864"/>
              <a:gd name="connsiteY128" fmla="*/ 6361112 h 6858000"/>
              <a:gd name="connsiteX129" fmla="*/ 4956351 w 4992864"/>
              <a:gd name="connsiteY129" fmla="*/ 6407150 h 6858000"/>
              <a:gd name="connsiteX130" fmla="*/ 4940476 w 4992864"/>
              <a:gd name="connsiteY130" fmla="*/ 6448425 h 6858000"/>
              <a:gd name="connsiteX131" fmla="*/ 4923014 w 4992864"/>
              <a:gd name="connsiteY131" fmla="*/ 6488112 h 6858000"/>
              <a:gd name="connsiteX132" fmla="*/ 4905551 w 4992864"/>
              <a:gd name="connsiteY132" fmla="*/ 6523037 h 6858000"/>
              <a:gd name="connsiteX133" fmla="*/ 4886501 w 4992864"/>
              <a:gd name="connsiteY133" fmla="*/ 6561137 h 6858000"/>
              <a:gd name="connsiteX134" fmla="*/ 4867451 w 4992864"/>
              <a:gd name="connsiteY134" fmla="*/ 6597650 h 6858000"/>
              <a:gd name="connsiteX135" fmla="*/ 4851576 w 4992864"/>
              <a:gd name="connsiteY135" fmla="*/ 6640512 h 6858000"/>
              <a:gd name="connsiteX136" fmla="*/ 4835701 w 4992864"/>
              <a:gd name="connsiteY136" fmla="*/ 6683375 h 6858000"/>
              <a:gd name="connsiteX137" fmla="*/ 4826176 w 4992864"/>
              <a:gd name="connsiteY137" fmla="*/ 6735762 h 6858000"/>
              <a:gd name="connsiteX138" fmla="*/ 4818239 w 4992864"/>
              <a:gd name="connsiteY138" fmla="*/ 6791325 h 6858000"/>
              <a:gd name="connsiteX139" fmla="*/ 4813476 w 4992864"/>
              <a:gd name="connsiteY139" fmla="*/ 6858000 h 6858000"/>
              <a:gd name="connsiteX140" fmla="*/ 0 w 499286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992864" h="6858000">
                <a:moveTo>
                  <a:pt x="0" y="0"/>
                </a:moveTo>
                <a:lnTo>
                  <a:pt x="4813476" y="0"/>
                </a:lnTo>
                <a:lnTo>
                  <a:pt x="4818239" y="66675"/>
                </a:lnTo>
                <a:lnTo>
                  <a:pt x="4826176" y="122237"/>
                </a:lnTo>
                <a:lnTo>
                  <a:pt x="4835701" y="174625"/>
                </a:lnTo>
                <a:lnTo>
                  <a:pt x="4851576" y="217487"/>
                </a:lnTo>
                <a:lnTo>
                  <a:pt x="4867451" y="260350"/>
                </a:lnTo>
                <a:lnTo>
                  <a:pt x="4886501" y="296862"/>
                </a:lnTo>
                <a:lnTo>
                  <a:pt x="4905551" y="334962"/>
                </a:lnTo>
                <a:lnTo>
                  <a:pt x="4923014" y="369887"/>
                </a:lnTo>
                <a:lnTo>
                  <a:pt x="4940476" y="409575"/>
                </a:lnTo>
                <a:lnTo>
                  <a:pt x="4956351" y="450850"/>
                </a:lnTo>
                <a:lnTo>
                  <a:pt x="4970639" y="496887"/>
                </a:lnTo>
                <a:lnTo>
                  <a:pt x="4981751" y="546100"/>
                </a:lnTo>
                <a:lnTo>
                  <a:pt x="4989689" y="606425"/>
                </a:lnTo>
                <a:lnTo>
                  <a:pt x="4992864" y="673100"/>
                </a:lnTo>
                <a:lnTo>
                  <a:pt x="4989689" y="744537"/>
                </a:lnTo>
                <a:lnTo>
                  <a:pt x="4981751" y="801687"/>
                </a:lnTo>
                <a:lnTo>
                  <a:pt x="4970639" y="854075"/>
                </a:lnTo>
                <a:lnTo>
                  <a:pt x="4956351" y="901700"/>
                </a:lnTo>
                <a:lnTo>
                  <a:pt x="4940476" y="942975"/>
                </a:lnTo>
                <a:lnTo>
                  <a:pt x="4921426" y="981075"/>
                </a:lnTo>
                <a:lnTo>
                  <a:pt x="4902376" y="1017587"/>
                </a:lnTo>
                <a:lnTo>
                  <a:pt x="4883326" y="1055687"/>
                </a:lnTo>
                <a:lnTo>
                  <a:pt x="4865864" y="1095375"/>
                </a:lnTo>
                <a:lnTo>
                  <a:pt x="4848401" y="1136650"/>
                </a:lnTo>
                <a:lnTo>
                  <a:pt x="4834114" y="1182687"/>
                </a:lnTo>
                <a:lnTo>
                  <a:pt x="4824589" y="1235075"/>
                </a:lnTo>
                <a:lnTo>
                  <a:pt x="4815064" y="1295400"/>
                </a:lnTo>
                <a:lnTo>
                  <a:pt x="4813476" y="1363662"/>
                </a:lnTo>
                <a:lnTo>
                  <a:pt x="4815064" y="1431925"/>
                </a:lnTo>
                <a:lnTo>
                  <a:pt x="4824589" y="1492250"/>
                </a:lnTo>
                <a:lnTo>
                  <a:pt x="4834114" y="1544637"/>
                </a:lnTo>
                <a:lnTo>
                  <a:pt x="4848401" y="1589087"/>
                </a:lnTo>
                <a:lnTo>
                  <a:pt x="4865864" y="1631950"/>
                </a:lnTo>
                <a:lnTo>
                  <a:pt x="4883326" y="1671637"/>
                </a:lnTo>
                <a:lnTo>
                  <a:pt x="4902376" y="1708150"/>
                </a:lnTo>
                <a:lnTo>
                  <a:pt x="4921426" y="1743075"/>
                </a:lnTo>
                <a:lnTo>
                  <a:pt x="4940476" y="1782762"/>
                </a:lnTo>
                <a:lnTo>
                  <a:pt x="4956351" y="1824037"/>
                </a:lnTo>
                <a:lnTo>
                  <a:pt x="4970639" y="1870075"/>
                </a:lnTo>
                <a:lnTo>
                  <a:pt x="4981751" y="1922462"/>
                </a:lnTo>
                <a:lnTo>
                  <a:pt x="4989689" y="1982787"/>
                </a:lnTo>
                <a:lnTo>
                  <a:pt x="4992864" y="2051050"/>
                </a:lnTo>
                <a:lnTo>
                  <a:pt x="4989689" y="2119312"/>
                </a:lnTo>
                <a:lnTo>
                  <a:pt x="4981751" y="2179637"/>
                </a:lnTo>
                <a:lnTo>
                  <a:pt x="4970639" y="2232025"/>
                </a:lnTo>
                <a:lnTo>
                  <a:pt x="4956351" y="2278062"/>
                </a:lnTo>
                <a:lnTo>
                  <a:pt x="4940476" y="2319337"/>
                </a:lnTo>
                <a:lnTo>
                  <a:pt x="4921426" y="2359025"/>
                </a:lnTo>
                <a:lnTo>
                  <a:pt x="4902376" y="2395537"/>
                </a:lnTo>
                <a:lnTo>
                  <a:pt x="4883326" y="2433637"/>
                </a:lnTo>
                <a:lnTo>
                  <a:pt x="4865864" y="2471737"/>
                </a:lnTo>
                <a:lnTo>
                  <a:pt x="4848401" y="2513012"/>
                </a:lnTo>
                <a:lnTo>
                  <a:pt x="4834114" y="2560637"/>
                </a:lnTo>
                <a:lnTo>
                  <a:pt x="4824589" y="2613025"/>
                </a:lnTo>
                <a:lnTo>
                  <a:pt x="4815064" y="2671762"/>
                </a:lnTo>
                <a:lnTo>
                  <a:pt x="4813476" y="2741612"/>
                </a:lnTo>
                <a:lnTo>
                  <a:pt x="4815064" y="2809875"/>
                </a:lnTo>
                <a:lnTo>
                  <a:pt x="4824589" y="2868612"/>
                </a:lnTo>
                <a:lnTo>
                  <a:pt x="4834114" y="2922587"/>
                </a:lnTo>
                <a:lnTo>
                  <a:pt x="4848401" y="2967037"/>
                </a:lnTo>
                <a:lnTo>
                  <a:pt x="4865864" y="3009900"/>
                </a:lnTo>
                <a:lnTo>
                  <a:pt x="4883326" y="3046412"/>
                </a:lnTo>
                <a:lnTo>
                  <a:pt x="4902376" y="3084512"/>
                </a:lnTo>
                <a:lnTo>
                  <a:pt x="4921426" y="3121025"/>
                </a:lnTo>
                <a:lnTo>
                  <a:pt x="4940476" y="3160712"/>
                </a:lnTo>
                <a:lnTo>
                  <a:pt x="4956351" y="3201987"/>
                </a:lnTo>
                <a:lnTo>
                  <a:pt x="4970639" y="3248025"/>
                </a:lnTo>
                <a:lnTo>
                  <a:pt x="4981751" y="3300412"/>
                </a:lnTo>
                <a:lnTo>
                  <a:pt x="4989689" y="3360737"/>
                </a:lnTo>
                <a:lnTo>
                  <a:pt x="4992864" y="3427412"/>
                </a:lnTo>
                <a:lnTo>
                  <a:pt x="4989689" y="3497262"/>
                </a:lnTo>
                <a:lnTo>
                  <a:pt x="4981751" y="3557587"/>
                </a:lnTo>
                <a:lnTo>
                  <a:pt x="4970639" y="3609975"/>
                </a:lnTo>
                <a:lnTo>
                  <a:pt x="4956351" y="3656012"/>
                </a:lnTo>
                <a:lnTo>
                  <a:pt x="4940476" y="3697287"/>
                </a:lnTo>
                <a:lnTo>
                  <a:pt x="4921426" y="3736975"/>
                </a:lnTo>
                <a:lnTo>
                  <a:pt x="4883326" y="3811587"/>
                </a:lnTo>
                <a:lnTo>
                  <a:pt x="4865864" y="3848100"/>
                </a:lnTo>
                <a:lnTo>
                  <a:pt x="4848401" y="3890962"/>
                </a:lnTo>
                <a:lnTo>
                  <a:pt x="4834114" y="3935412"/>
                </a:lnTo>
                <a:lnTo>
                  <a:pt x="4824589" y="3987800"/>
                </a:lnTo>
                <a:lnTo>
                  <a:pt x="4815064" y="4048125"/>
                </a:lnTo>
                <a:lnTo>
                  <a:pt x="4813476" y="4116387"/>
                </a:lnTo>
                <a:lnTo>
                  <a:pt x="4815064" y="4186237"/>
                </a:lnTo>
                <a:lnTo>
                  <a:pt x="4824589" y="4244975"/>
                </a:lnTo>
                <a:lnTo>
                  <a:pt x="4834114" y="4297362"/>
                </a:lnTo>
                <a:lnTo>
                  <a:pt x="4848401" y="4343400"/>
                </a:lnTo>
                <a:lnTo>
                  <a:pt x="4865864" y="4386262"/>
                </a:lnTo>
                <a:lnTo>
                  <a:pt x="4883326" y="4424362"/>
                </a:lnTo>
                <a:lnTo>
                  <a:pt x="4921426" y="4498975"/>
                </a:lnTo>
                <a:lnTo>
                  <a:pt x="4940476" y="4537075"/>
                </a:lnTo>
                <a:lnTo>
                  <a:pt x="4956351" y="4579937"/>
                </a:lnTo>
                <a:lnTo>
                  <a:pt x="4970639" y="4625975"/>
                </a:lnTo>
                <a:lnTo>
                  <a:pt x="4981751" y="4678362"/>
                </a:lnTo>
                <a:lnTo>
                  <a:pt x="4989689" y="4738687"/>
                </a:lnTo>
                <a:lnTo>
                  <a:pt x="4992864" y="4806950"/>
                </a:lnTo>
                <a:lnTo>
                  <a:pt x="4989689" y="4875212"/>
                </a:lnTo>
                <a:lnTo>
                  <a:pt x="4981751" y="4935537"/>
                </a:lnTo>
                <a:lnTo>
                  <a:pt x="4970639" y="4987925"/>
                </a:lnTo>
                <a:lnTo>
                  <a:pt x="4956351" y="5033962"/>
                </a:lnTo>
                <a:lnTo>
                  <a:pt x="4940476" y="5075237"/>
                </a:lnTo>
                <a:lnTo>
                  <a:pt x="4921426" y="5114925"/>
                </a:lnTo>
                <a:lnTo>
                  <a:pt x="4902376" y="5149850"/>
                </a:lnTo>
                <a:lnTo>
                  <a:pt x="4883326" y="5186362"/>
                </a:lnTo>
                <a:lnTo>
                  <a:pt x="4865864" y="5226050"/>
                </a:lnTo>
                <a:lnTo>
                  <a:pt x="4848401" y="5268912"/>
                </a:lnTo>
                <a:lnTo>
                  <a:pt x="4834114" y="5313362"/>
                </a:lnTo>
                <a:lnTo>
                  <a:pt x="4824589" y="5365750"/>
                </a:lnTo>
                <a:lnTo>
                  <a:pt x="4815064" y="5426075"/>
                </a:lnTo>
                <a:lnTo>
                  <a:pt x="4813476" y="5494337"/>
                </a:lnTo>
                <a:lnTo>
                  <a:pt x="4815064" y="5562600"/>
                </a:lnTo>
                <a:lnTo>
                  <a:pt x="4824589" y="5622925"/>
                </a:lnTo>
                <a:lnTo>
                  <a:pt x="4834114" y="5675312"/>
                </a:lnTo>
                <a:lnTo>
                  <a:pt x="4848401" y="5721350"/>
                </a:lnTo>
                <a:lnTo>
                  <a:pt x="4865864" y="5762625"/>
                </a:lnTo>
                <a:lnTo>
                  <a:pt x="4883326" y="5802312"/>
                </a:lnTo>
                <a:lnTo>
                  <a:pt x="4902376" y="5840412"/>
                </a:lnTo>
                <a:lnTo>
                  <a:pt x="4921426" y="5876925"/>
                </a:lnTo>
                <a:lnTo>
                  <a:pt x="4940476" y="5915025"/>
                </a:lnTo>
                <a:lnTo>
                  <a:pt x="4956351" y="5956300"/>
                </a:lnTo>
                <a:lnTo>
                  <a:pt x="4970639" y="6003925"/>
                </a:lnTo>
                <a:lnTo>
                  <a:pt x="4981751" y="6056312"/>
                </a:lnTo>
                <a:lnTo>
                  <a:pt x="4989689" y="6113462"/>
                </a:lnTo>
                <a:lnTo>
                  <a:pt x="4992864" y="6183312"/>
                </a:lnTo>
                <a:lnTo>
                  <a:pt x="4989689" y="6251575"/>
                </a:lnTo>
                <a:lnTo>
                  <a:pt x="4981751" y="6311900"/>
                </a:lnTo>
                <a:lnTo>
                  <a:pt x="4970639" y="6361112"/>
                </a:lnTo>
                <a:lnTo>
                  <a:pt x="4956351" y="6407150"/>
                </a:lnTo>
                <a:lnTo>
                  <a:pt x="4940476" y="6448425"/>
                </a:lnTo>
                <a:lnTo>
                  <a:pt x="4923014" y="6488112"/>
                </a:lnTo>
                <a:lnTo>
                  <a:pt x="4905551" y="6523037"/>
                </a:lnTo>
                <a:lnTo>
                  <a:pt x="4886501" y="6561137"/>
                </a:lnTo>
                <a:lnTo>
                  <a:pt x="4867451" y="6597650"/>
                </a:lnTo>
                <a:lnTo>
                  <a:pt x="4851576" y="6640512"/>
                </a:lnTo>
                <a:lnTo>
                  <a:pt x="4835701" y="6683375"/>
                </a:lnTo>
                <a:lnTo>
                  <a:pt x="4826176" y="6735762"/>
                </a:lnTo>
                <a:lnTo>
                  <a:pt x="4818239" y="6791325"/>
                </a:lnTo>
                <a:lnTo>
                  <a:pt x="4813476" y="6858000"/>
                </a:lnTo>
                <a:lnTo>
                  <a:pt x="0" y="6858000"/>
                </a:lnTo>
                <a:close/>
              </a:path>
            </a:pathLst>
          </a:custGeom>
          <a:solidFill>
            <a:schemeClr val="bg1"/>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pic>
        <p:nvPicPr>
          <p:cNvPr id="4" name="Rucher actif">
            <a:hlinkClick r:id="" action="ppaction://media"/>
            <a:extLst>
              <a:ext uri="{FF2B5EF4-FFF2-40B4-BE49-F238E27FC236}">
                <a16:creationId xmlns:a16="http://schemas.microsoft.com/office/drawing/2014/main" id="{A79A80A1-BF55-536D-CA80-CD4EB6438BA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165391" y="-152536"/>
            <a:ext cx="4940884" cy="7005624"/>
          </a:xfrm>
          <a:prstGeom prst="rect">
            <a:avLst/>
          </a:prstGeom>
        </p:spPr>
      </p:pic>
    </p:spTree>
    <p:extLst>
      <p:ext uri="{BB962C8B-B14F-4D97-AF65-F5344CB8AC3E}">
        <p14:creationId xmlns:p14="http://schemas.microsoft.com/office/powerpoint/2010/main" val="380903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87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F8BE90-411C-1E43-CD3D-D780FBD6A453}"/>
              </a:ext>
            </a:extLst>
          </p:cNvPr>
          <p:cNvSpPr>
            <a:spLocks noGrp="1"/>
          </p:cNvSpPr>
          <p:nvPr>
            <p:ph type="title"/>
          </p:nvPr>
        </p:nvSpPr>
        <p:spPr>
          <a:xfrm>
            <a:off x="5799184" y="1098388"/>
            <a:ext cx="6035040" cy="4394988"/>
          </a:xfrm>
        </p:spPr>
        <p:txBody>
          <a:bodyPr vert="horz" lIns="91440" tIns="45720" rIns="91440" bIns="45720" rtlCol="0" anchor="ctr">
            <a:normAutofit fontScale="90000"/>
          </a:bodyPr>
          <a:lstStyle/>
          <a:p>
            <a:pPr algn="ctr"/>
            <a:r>
              <a:rPr lang="en-US" sz="10000" spc="800" dirty="0"/>
              <a:t>Hmm!!</a:t>
            </a:r>
            <a:br>
              <a:rPr lang="en-US" sz="10000" spc="800" dirty="0"/>
            </a:br>
            <a:r>
              <a:rPr lang="en-US" sz="10000" spc="800" dirty="0"/>
              <a:t>Le geranium des </a:t>
            </a:r>
            <a:r>
              <a:rPr lang="en-US" sz="10000" spc="800" dirty="0" err="1"/>
              <a:t>bois</a:t>
            </a:r>
            <a:endParaRPr lang="en-US" sz="10000" spc="800" dirty="0"/>
          </a:p>
        </p:txBody>
      </p:sp>
      <p:pic>
        <p:nvPicPr>
          <p:cNvPr id="4" name="Image 3" descr="Une image contenant insecte, violet, invertébré, Pollinisateur&#10;&#10;Le contenu généré par l’IA peut être incorrect.">
            <a:extLst>
              <a:ext uri="{FF2B5EF4-FFF2-40B4-BE49-F238E27FC236}">
                <a16:creationId xmlns:a16="http://schemas.microsoft.com/office/drawing/2014/main" id="{D6A5294A-4E2F-08AE-0CDB-119969CB96E5}"/>
              </a:ext>
            </a:extLst>
          </p:cNvPr>
          <p:cNvPicPr>
            <a:picLocks noChangeAspect="1"/>
          </p:cNvPicPr>
          <p:nvPr/>
        </p:nvPicPr>
        <p:blipFill>
          <a:blip r:embed="rId2">
            <a:extLst>
              <a:ext uri="{28A0092B-C50C-407E-A947-70E740481C1C}">
                <a14:useLocalDpi xmlns:a14="http://schemas.microsoft.com/office/drawing/2010/main"/>
              </a:ext>
            </a:extLst>
          </a:blip>
          <a:srcRect l="4623" r="15564" b="-1"/>
          <a:stretch>
            <a:fillRect/>
          </a:stretch>
        </p:blipFill>
        <p:spPr>
          <a:xfrm>
            <a:off x="211015" y="762000"/>
            <a:ext cx="4994031" cy="4911969"/>
          </a:xfrm>
          <a:prstGeom prst="rect">
            <a:avLst/>
          </a:prstGeom>
        </p:spPr>
      </p:pic>
    </p:spTree>
    <p:extLst>
      <p:ext uri="{BB962C8B-B14F-4D97-AF65-F5344CB8AC3E}">
        <p14:creationId xmlns:p14="http://schemas.microsoft.com/office/powerpoint/2010/main" val="36949821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BAE53B-40A1-E7BA-F1D9-33ABF9AC866B}"/>
              </a:ext>
            </a:extLst>
          </p:cNvPr>
          <p:cNvSpPr>
            <a:spLocks noGrp="1"/>
          </p:cNvSpPr>
          <p:nvPr>
            <p:ph type="title"/>
          </p:nvPr>
        </p:nvSpPr>
        <p:spPr>
          <a:xfrm>
            <a:off x="829258" y="1531031"/>
            <a:ext cx="3866186" cy="4374850"/>
          </a:xfrm>
        </p:spPr>
        <p:txBody>
          <a:bodyPr vert="horz" lIns="91440" tIns="45720" rIns="91440" bIns="45720" rtlCol="0" anchor="ctr">
            <a:normAutofit fontScale="90000"/>
          </a:bodyPr>
          <a:lstStyle/>
          <a:p>
            <a:pPr algn="ctr"/>
            <a:r>
              <a:rPr lang="en-US" sz="6000" spc="800" dirty="0">
                <a:solidFill>
                  <a:srgbClr val="2A1A00"/>
                </a:solidFill>
              </a:rPr>
              <a:t>Abeille</a:t>
            </a:r>
            <a:br>
              <a:rPr lang="en-US" sz="6000" spc="800" dirty="0">
                <a:solidFill>
                  <a:srgbClr val="2A1A00"/>
                </a:solidFill>
              </a:rPr>
            </a:br>
            <a:r>
              <a:rPr lang="en-US" sz="6000" spc="800" dirty="0" err="1">
                <a:solidFill>
                  <a:srgbClr val="2A1A00"/>
                </a:solidFill>
              </a:rPr>
              <a:t>ShadockPompant</a:t>
            </a:r>
            <a:r>
              <a:rPr lang="en-US" sz="6000" spc="800" dirty="0">
                <a:solidFill>
                  <a:srgbClr val="2A1A00"/>
                </a:solidFill>
              </a:rPr>
              <a:t> un geranium des </a:t>
            </a:r>
            <a:r>
              <a:rPr lang="en-US" sz="6000" spc="800" dirty="0" err="1">
                <a:solidFill>
                  <a:srgbClr val="2A1A00"/>
                </a:solidFill>
              </a:rPr>
              <a:t>bois</a:t>
            </a:r>
            <a:endParaRPr lang="en-US" sz="6000" spc="800" dirty="0">
              <a:solidFill>
                <a:srgbClr val="2A1A00"/>
              </a:solidFill>
            </a:endParaRPr>
          </a:p>
        </p:txBody>
      </p:sp>
      <p:pic>
        <p:nvPicPr>
          <p:cNvPr id="6" name="Image 5" descr="Une image contenant plante, fleur, insecte, abeille&#10;&#10;Le contenu généré par l’IA peut être incorrect.">
            <a:extLst>
              <a:ext uri="{FF2B5EF4-FFF2-40B4-BE49-F238E27FC236}">
                <a16:creationId xmlns:a16="http://schemas.microsoft.com/office/drawing/2014/main" id="{9A74A40F-B7ED-C753-1EAE-F44B7B22A42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95444" y="264160"/>
            <a:ext cx="7468648" cy="6329679"/>
          </a:xfrm>
          <a:prstGeom prst="rect">
            <a:avLst/>
          </a:prstGeom>
        </p:spPr>
      </p:pic>
      <p:sp>
        <p:nvSpPr>
          <p:cNvPr id="3" name="Espace réservé du pied de page 2">
            <a:extLst>
              <a:ext uri="{FF2B5EF4-FFF2-40B4-BE49-F238E27FC236}">
                <a16:creationId xmlns:a16="http://schemas.microsoft.com/office/drawing/2014/main" id="{5906121A-B679-8E12-79C4-536E7561EDE7}"/>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lumMod val="65000"/>
                    <a:lumOff val="35000"/>
                  </a:prstClr>
                </a:solidFill>
                <a:effectLst/>
                <a:uLnTx/>
                <a:uFillTx/>
                <a:latin typeface="Gill Sans MT" panose="020B0502020104020203"/>
                <a:ea typeface="+mn-ea"/>
                <a:cs typeface="+mn-cs"/>
              </a:rPr>
              <a:t>2025-BIELLE- Marc</a:t>
            </a:r>
          </a:p>
        </p:txBody>
      </p:sp>
    </p:spTree>
    <p:extLst>
      <p:ext uri="{BB962C8B-B14F-4D97-AF65-F5344CB8AC3E}">
        <p14:creationId xmlns:p14="http://schemas.microsoft.com/office/powerpoint/2010/main" val="24544957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9951F9-7C35-30C0-327C-43E7CD67B02C}"/>
              </a:ext>
            </a:extLst>
          </p:cNvPr>
          <p:cNvSpPr>
            <a:spLocks noGrp="1"/>
          </p:cNvSpPr>
          <p:nvPr>
            <p:ph type="title"/>
          </p:nvPr>
        </p:nvSpPr>
        <p:spPr>
          <a:xfrm>
            <a:off x="644849" y="954923"/>
            <a:ext cx="5875694" cy="4504620"/>
          </a:xfrm>
        </p:spPr>
        <p:txBody>
          <a:bodyPr vert="horz" lIns="91440" tIns="45720" rIns="91440" bIns="45720" rtlCol="0" anchor="ctr">
            <a:normAutofit/>
          </a:bodyPr>
          <a:lstStyle/>
          <a:p>
            <a:pPr algn="ctr"/>
            <a:r>
              <a:rPr lang="en-US" sz="7400" spc="800" dirty="0"/>
              <a:t>Nectar </a:t>
            </a:r>
            <a:r>
              <a:rPr lang="en-US" sz="7400" spc="800" dirty="0" err="1"/>
              <a:t>d’une</a:t>
            </a:r>
            <a:r>
              <a:rPr lang="en-US" sz="7400" spc="800" dirty="0"/>
              <a:t> « </a:t>
            </a:r>
            <a:r>
              <a:rPr lang="en-US" sz="7400" spc="800" dirty="0" err="1"/>
              <a:t>sauvage</a:t>
            </a:r>
            <a:r>
              <a:rPr lang="en-US" sz="7400" spc="800" dirty="0"/>
              <a:t> »</a:t>
            </a:r>
          </a:p>
        </p:txBody>
      </p:sp>
      <p:pic>
        <p:nvPicPr>
          <p:cNvPr id="4" name="Image 3" descr="Une image contenant Pollinisateur, Insecte à ailes membraneuses, fleur, plante&#10;&#10;Le contenu généré par l’IA peut être incorrect.">
            <a:extLst>
              <a:ext uri="{FF2B5EF4-FFF2-40B4-BE49-F238E27FC236}">
                <a16:creationId xmlns:a16="http://schemas.microsoft.com/office/drawing/2014/main" id="{F31E1BA8-91B7-E8EA-480F-B58C5BFE331F}"/>
              </a:ext>
            </a:extLst>
          </p:cNvPr>
          <p:cNvPicPr>
            <a:picLocks noChangeAspect="1"/>
          </p:cNvPicPr>
          <p:nvPr/>
        </p:nvPicPr>
        <p:blipFill>
          <a:blip r:embed="rId2" cstate="email">
            <a:extLst>
              <a:ext uri="{28A0092B-C50C-407E-A947-70E740481C1C}">
                <a14:useLocalDpi xmlns:a14="http://schemas.microsoft.com/office/drawing/2010/main"/>
              </a:ext>
            </a:extLst>
          </a:blip>
          <a:srcRect l="13748" r="4525"/>
          <a:stretch>
            <a:fillRect/>
          </a:stretch>
        </p:blipFill>
        <p:spPr>
          <a:xfrm>
            <a:off x="6909481" y="10"/>
            <a:ext cx="5282519" cy="6857990"/>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1122882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C6D0C0-CD64-7CC3-9682-DCC11FBC34B6}"/>
              </a:ext>
            </a:extLst>
          </p:cNvPr>
          <p:cNvSpPr>
            <a:spLocks noGrp="1"/>
          </p:cNvSpPr>
          <p:nvPr>
            <p:ph type="title"/>
          </p:nvPr>
        </p:nvSpPr>
        <p:spPr>
          <a:xfrm>
            <a:off x="762000" y="1581149"/>
            <a:ext cx="4029404" cy="4078363"/>
          </a:xfrm>
        </p:spPr>
        <p:txBody>
          <a:bodyPr vert="horz" lIns="91440" tIns="45720" rIns="91440" bIns="45720" rtlCol="0" anchor="ctr">
            <a:normAutofit/>
          </a:bodyPr>
          <a:lstStyle/>
          <a:p>
            <a:pPr algn="ctr"/>
            <a:r>
              <a:rPr lang="en-US" sz="5400" spc="800" dirty="0" err="1">
                <a:solidFill>
                  <a:srgbClr val="2A1A00"/>
                </a:solidFill>
              </a:rPr>
              <a:t>Approche</a:t>
            </a:r>
            <a:br>
              <a:rPr lang="en-US" sz="5400" spc="800" dirty="0">
                <a:solidFill>
                  <a:srgbClr val="2A1A00"/>
                </a:solidFill>
              </a:rPr>
            </a:br>
            <a:r>
              <a:rPr lang="en-US" sz="5400" spc="800" dirty="0">
                <a:solidFill>
                  <a:srgbClr val="2A1A00"/>
                </a:solidFill>
              </a:rPr>
              <a:t>de </a:t>
            </a:r>
            <a:br>
              <a:rPr lang="en-US" sz="5400" spc="800" dirty="0">
                <a:solidFill>
                  <a:srgbClr val="2A1A00"/>
                </a:solidFill>
              </a:rPr>
            </a:br>
            <a:r>
              <a:rPr lang="en-US" sz="5400" spc="800" dirty="0">
                <a:solidFill>
                  <a:srgbClr val="2A1A00"/>
                </a:solidFill>
              </a:rPr>
              <a:t>precision</a:t>
            </a:r>
          </a:p>
        </p:txBody>
      </p:sp>
      <p:pic>
        <p:nvPicPr>
          <p:cNvPr id="4" name="Image 3" descr="Une image contenant abeille, Pollinisateur, invertébré, Insecte à ailes membraneuses&#10;&#10;Le contenu généré par l’IA peut être incorrect.">
            <a:extLst>
              <a:ext uri="{FF2B5EF4-FFF2-40B4-BE49-F238E27FC236}">
                <a16:creationId xmlns:a16="http://schemas.microsoft.com/office/drawing/2014/main" id="{6F9D25EF-6192-692B-038C-DE7F245353C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91404" y="604336"/>
            <a:ext cx="7424601" cy="5735504"/>
          </a:xfrm>
          <a:prstGeom prst="rect">
            <a:avLst/>
          </a:prstGeom>
        </p:spPr>
      </p:pic>
    </p:spTree>
    <p:extLst>
      <p:ext uri="{BB962C8B-B14F-4D97-AF65-F5344CB8AC3E}">
        <p14:creationId xmlns:p14="http://schemas.microsoft.com/office/powerpoint/2010/main" val="19839049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D485AB-8B71-6721-649A-979FED4E1787}"/>
              </a:ext>
            </a:extLst>
          </p:cNvPr>
          <p:cNvSpPr>
            <a:spLocks noGrp="1"/>
          </p:cNvSpPr>
          <p:nvPr>
            <p:ph type="title"/>
          </p:nvPr>
        </p:nvSpPr>
        <p:spPr>
          <a:xfrm>
            <a:off x="1120342" y="1241575"/>
            <a:ext cx="3437290" cy="4374850"/>
          </a:xfrm>
        </p:spPr>
        <p:txBody>
          <a:bodyPr vert="horz" lIns="91440" tIns="45720" rIns="91440" bIns="45720" rtlCol="0" anchor="ctr">
            <a:normAutofit/>
          </a:bodyPr>
          <a:lstStyle/>
          <a:p>
            <a:pPr algn="ctr"/>
            <a:r>
              <a:rPr lang="en-US" sz="6000" spc="800" dirty="0">
                <a:solidFill>
                  <a:srgbClr val="2A1A00"/>
                </a:solidFill>
              </a:rPr>
              <a:t>Cul par dessus tête</a:t>
            </a:r>
          </a:p>
        </p:txBody>
      </p:sp>
      <p:pic>
        <p:nvPicPr>
          <p:cNvPr id="4" name="Image 3" descr="Une image contenant insecte, abeille, fleur, invertébré&#10;&#10;Le contenu généré par l’IA peut être incorrect.">
            <a:extLst>
              <a:ext uri="{FF2B5EF4-FFF2-40B4-BE49-F238E27FC236}">
                <a16:creationId xmlns:a16="http://schemas.microsoft.com/office/drawing/2014/main" id="{B6B40B98-52B5-8CA4-A8A9-A0DEBAED67B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95065" y="0"/>
            <a:ext cx="7106735" cy="6858000"/>
          </a:xfrm>
          <a:prstGeom prst="rect">
            <a:avLst/>
          </a:prstGeom>
        </p:spPr>
      </p:pic>
    </p:spTree>
    <p:extLst>
      <p:ext uri="{BB962C8B-B14F-4D97-AF65-F5344CB8AC3E}">
        <p14:creationId xmlns:p14="http://schemas.microsoft.com/office/powerpoint/2010/main" val="42831124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C28422-002D-2760-89AF-9A1B35E075CA}"/>
              </a:ext>
            </a:extLst>
          </p:cNvPr>
          <p:cNvSpPr>
            <a:spLocks noGrp="1"/>
          </p:cNvSpPr>
          <p:nvPr>
            <p:ph type="title"/>
          </p:nvPr>
        </p:nvSpPr>
        <p:spPr>
          <a:xfrm>
            <a:off x="823468" y="1241575"/>
            <a:ext cx="3872651" cy="4374850"/>
          </a:xfrm>
        </p:spPr>
        <p:txBody>
          <a:bodyPr vert="horz" lIns="91440" tIns="45720" rIns="91440" bIns="45720" rtlCol="0" anchor="ctr">
            <a:normAutofit/>
          </a:bodyPr>
          <a:lstStyle/>
          <a:p>
            <a:pPr algn="ctr"/>
            <a:r>
              <a:rPr lang="en-US" sz="6000" spc="800" dirty="0" err="1">
                <a:solidFill>
                  <a:srgbClr val="2A1A00"/>
                </a:solidFill>
              </a:rPr>
              <a:t>Dompter</a:t>
            </a:r>
            <a:r>
              <a:rPr lang="en-US" sz="6000" spc="800" dirty="0">
                <a:solidFill>
                  <a:srgbClr val="2A1A00"/>
                </a:solidFill>
              </a:rPr>
              <a:t> la </a:t>
            </a:r>
            <a:r>
              <a:rPr lang="en-US" sz="6000" spc="800" dirty="0" err="1">
                <a:solidFill>
                  <a:srgbClr val="2A1A00"/>
                </a:solidFill>
              </a:rPr>
              <a:t>crepide</a:t>
            </a:r>
            <a:r>
              <a:rPr lang="en-US" sz="6000" spc="800" dirty="0">
                <a:solidFill>
                  <a:srgbClr val="2A1A00"/>
                </a:solidFill>
              </a:rPr>
              <a:t> </a:t>
            </a:r>
            <a:r>
              <a:rPr lang="en-US" sz="6000" spc="800" dirty="0" err="1">
                <a:solidFill>
                  <a:srgbClr val="2A1A00"/>
                </a:solidFill>
              </a:rPr>
              <a:t>hérissée</a:t>
            </a:r>
            <a:endParaRPr lang="en-US" sz="6000" spc="800" dirty="0">
              <a:solidFill>
                <a:srgbClr val="2A1A00"/>
              </a:solidFill>
            </a:endParaRPr>
          </a:p>
        </p:txBody>
      </p:sp>
      <p:pic>
        <p:nvPicPr>
          <p:cNvPr id="6" name="Image 5" descr="Une image contenant invertébré, insecte, pollen, Pollinisateur&#10;&#10;Le contenu généré par l’IA peut être incorrect.">
            <a:extLst>
              <a:ext uri="{FF2B5EF4-FFF2-40B4-BE49-F238E27FC236}">
                <a16:creationId xmlns:a16="http://schemas.microsoft.com/office/drawing/2014/main" id="{FD22D70B-21F2-8101-A8D8-195EDFCC3CB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05680" y="41310"/>
            <a:ext cx="7176827" cy="6674450"/>
          </a:xfrm>
          <a:prstGeom prst="rect">
            <a:avLst/>
          </a:prstGeom>
        </p:spPr>
      </p:pic>
    </p:spTree>
    <p:extLst>
      <p:ext uri="{BB962C8B-B14F-4D97-AF65-F5344CB8AC3E}">
        <p14:creationId xmlns:p14="http://schemas.microsoft.com/office/powerpoint/2010/main" val="40198813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385187-8840-5800-2C7C-2777AE348A41}"/>
              </a:ext>
            </a:extLst>
          </p:cNvPr>
          <p:cNvSpPr>
            <a:spLocks noGrp="1"/>
          </p:cNvSpPr>
          <p:nvPr>
            <p:ph type="title"/>
          </p:nvPr>
        </p:nvSpPr>
        <p:spPr>
          <a:xfrm>
            <a:off x="644849" y="954923"/>
            <a:ext cx="5875694" cy="4504620"/>
          </a:xfrm>
        </p:spPr>
        <p:txBody>
          <a:bodyPr vert="horz" lIns="91440" tIns="45720" rIns="91440" bIns="45720" rtlCol="0" anchor="ctr">
            <a:normAutofit fontScale="90000"/>
          </a:bodyPr>
          <a:lstStyle/>
          <a:p>
            <a:pPr algn="ctr"/>
            <a:r>
              <a:rPr lang="en-US" sz="9600" spc="800" dirty="0"/>
              <a:t>La </a:t>
            </a:r>
            <a:r>
              <a:rPr lang="en-US" sz="9600" spc="800" dirty="0" err="1"/>
              <a:t>crépide</a:t>
            </a:r>
            <a:br>
              <a:rPr lang="en-US" sz="9600" spc="800" dirty="0"/>
            </a:br>
            <a:r>
              <a:rPr lang="en-US" sz="9600" spc="800" dirty="0"/>
              <a:t>Hirsute</a:t>
            </a:r>
            <a:br>
              <a:rPr lang="en-US" sz="9600" spc="800" dirty="0"/>
            </a:br>
            <a:r>
              <a:rPr lang="en-US" sz="9600" spc="800" dirty="0" err="1"/>
              <a:t>coifee</a:t>
            </a:r>
            <a:endParaRPr lang="en-US" sz="9600" spc="800" dirty="0"/>
          </a:p>
        </p:txBody>
      </p:sp>
      <p:pic>
        <p:nvPicPr>
          <p:cNvPr id="4" name="Image 3" descr="Une image contenant jaune, pollen, invertébré, insecte&#10;&#10;Le contenu généré par l’IA peut être incorrect.">
            <a:extLst>
              <a:ext uri="{FF2B5EF4-FFF2-40B4-BE49-F238E27FC236}">
                <a16:creationId xmlns:a16="http://schemas.microsoft.com/office/drawing/2014/main" id="{F101618B-6C99-53F4-9BA5-E13F5C80C181}"/>
              </a:ext>
            </a:extLst>
          </p:cNvPr>
          <p:cNvPicPr>
            <a:picLocks noChangeAspect="1"/>
          </p:cNvPicPr>
          <p:nvPr/>
        </p:nvPicPr>
        <p:blipFill>
          <a:blip r:embed="rId2" cstate="email">
            <a:extLst>
              <a:ext uri="{28A0092B-C50C-407E-A947-70E740481C1C}">
                <a14:useLocalDpi xmlns:a14="http://schemas.microsoft.com/office/drawing/2010/main"/>
              </a:ext>
            </a:extLst>
          </a:blip>
          <a:srcRect l="7972" r="29828" b="-1"/>
          <a:stretch>
            <a:fillRect/>
          </a:stretch>
        </p:blipFill>
        <p:spPr>
          <a:xfrm>
            <a:off x="6909481" y="10"/>
            <a:ext cx="5282519" cy="6857990"/>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28156058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6CDAD8-A4C4-B5A5-1514-9F4BA875978E}"/>
              </a:ext>
            </a:extLst>
          </p:cNvPr>
          <p:cNvSpPr>
            <a:spLocks noGrp="1"/>
          </p:cNvSpPr>
          <p:nvPr>
            <p:ph type="title"/>
          </p:nvPr>
        </p:nvSpPr>
        <p:spPr>
          <a:xfrm>
            <a:off x="892504" y="986364"/>
            <a:ext cx="3437290" cy="4374850"/>
          </a:xfrm>
        </p:spPr>
        <p:txBody>
          <a:bodyPr vert="horz" lIns="91440" tIns="45720" rIns="91440" bIns="45720" rtlCol="0" anchor="ctr">
            <a:normAutofit/>
          </a:bodyPr>
          <a:lstStyle/>
          <a:p>
            <a:pPr algn="ctr"/>
            <a:r>
              <a:rPr lang="en-US" sz="6000" spc="800" dirty="0">
                <a:solidFill>
                  <a:srgbClr val="2A1A00"/>
                </a:solidFill>
              </a:rPr>
              <a:t>La </a:t>
            </a:r>
            <a:r>
              <a:rPr lang="en-US" sz="6000" spc="800" dirty="0" err="1">
                <a:solidFill>
                  <a:srgbClr val="2A1A00"/>
                </a:solidFill>
              </a:rPr>
              <a:t>crépide</a:t>
            </a:r>
            <a:r>
              <a:rPr lang="en-US" sz="6000" spc="800" dirty="0">
                <a:solidFill>
                  <a:srgbClr val="2A1A00"/>
                </a:solidFill>
              </a:rPr>
              <a:t> </a:t>
            </a:r>
            <a:r>
              <a:rPr lang="en-US" sz="6000" spc="800" dirty="0" err="1">
                <a:solidFill>
                  <a:srgbClr val="2A1A00"/>
                </a:solidFill>
              </a:rPr>
              <a:t>jusqu’à</a:t>
            </a:r>
            <a:r>
              <a:rPr lang="en-US" sz="6000" spc="800" dirty="0">
                <a:solidFill>
                  <a:srgbClr val="2A1A00"/>
                </a:solidFill>
              </a:rPr>
              <a:t> la lie !</a:t>
            </a:r>
          </a:p>
        </p:txBody>
      </p:sp>
      <p:pic>
        <p:nvPicPr>
          <p:cNvPr id="4" name="Image 3" descr="Une image contenant Insecte à ailes membraneuses, jaune, pollen, Pollinisateur&#10;&#10;Le contenu généré par l’IA peut être incorrect.">
            <a:extLst>
              <a:ext uri="{FF2B5EF4-FFF2-40B4-BE49-F238E27FC236}">
                <a16:creationId xmlns:a16="http://schemas.microsoft.com/office/drawing/2014/main" id="{1424E121-F29B-ED4C-99E5-D5A2507D10A4}"/>
              </a:ext>
            </a:extLst>
          </p:cNvPr>
          <p:cNvPicPr>
            <a:picLocks noChangeAspect="1"/>
          </p:cNvPicPr>
          <p:nvPr/>
        </p:nvPicPr>
        <p:blipFill>
          <a:blip r:embed="rId2" cstate="email">
            <a:extLst>
              <a:ext uri="{28A0092B-C50C-407E-A947-70E740481C1C}">
                <a14:useLocalDpi xmlns:a14="http://schemas.microsoft.com/office/drawing/2010/main"/>
              </a:ext>
            </a:extLst>
          </a:blip>
          <a:srcRect t="5963" r="-1" b="22629"/>
          <a:stretch>
            <a:fillRect/>
          </a:stretch>
        </p:blipFill>
        <p:spPr>
          <a:xfrm>
            <a:off x="4448952" y="1137920"/>
            <a:ext cx="7783426" cy="4460239"/>
          </a:xfrm>
          <a:prstGeom prst="rect">
            <a:avLst/>
          </a:prstGeom>
        </p:spPr>
      </p:pic>
    </p:spTree>
    <p:extLst>
      <p:ext uri="{BB962C8B-B14F-4D97-AF65-F5344CB8AC3E}">
        <p14:creationId xmlns:p14="http://schemas.microsoft.com/office/powerpoint/2010/main" val="13564007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3FD56E-5E4B-5285-9126-6E5646AE7FE5}"/>
              </a:ext>
            </a:extLst>
          </p:cNvPr>
          <p:cNvSpPr>
            <a:spLocks noGrp="1"/>
          </p:cNvSpPr>
          <p:nvPr>
            <p:ph type="title"/>
          </p:nvPr>
        </p:nvSpPr>
        <p:spPr>
          <a:xfrm>
            <a:off x="5799184" y="1098388"/>
            <a:ext cx="6035040" cy="4394988"/>
          </a:xfrm>
        </p:spPr>
        <p:txBody>
          <a:bodyPr vert="horz" lIns="91440" tIns="45720" rIns="91440" bIns="45720" rtlCol="0" anchor="ctr">
            <a:normAutofit fontScale="90000"/>
          </a:bodyPr>
          <a:lstStyle/>
          <a:p>
            <a:pPr algn="ctr"/>
            <a:r>
              <a:rPr lang="en-US" sz="10000" spc="800" dirty="0"/>
              <a:t>Au Coeur de </a:t>
            </a:r>
            <a:r>
              <a:rPr lang="en-US" sz="10000" spc="800" dirty="0" err="1"/>
              <a:t>l’ouvrage</a:t>
            </a:r>
            <a:endParaRPr lang="en-US" sz="10000" spc="800" dirty="0"/>
          </a:p>
        </p:txBody>
      </p:sp>
      <p:pic>
        <p:nvPicPr>
          <p:cNvPr id="4" name="Image 3" descr="Une image contenant jaune, pollen, invertébré, insecte&#10;&#10;Le contenu généré par l’IA peut être incorrect.">
            <a:extLst>
              <a:ext uri="{FF2B5EF4-FFF2-40B4-BE49-F238E27FC236}">
                <a16:creationId xmlns:a16="http://schemas.microsoft.com/office/drawing/2014/main" id="{10CA29F7-A29A-0560-8C74-B395E5BE063C}"/>
              </a:ext>
            </a:extLst>
          </p:cNvPr>
          <p:cNvPicPr>
            <a:picLocks noChangeAspect="1"/>
          </p:cNvPicPr>
          <p:nvPr/>
        </p:nvPicPr>
        <p:blipFill>
          <a:blip r:embed="rId2" cstate="email">
            <a:extLst>
              <a:ext uri="{28A0092B-C50C-407E-A947-70E740481C1C}">
                <a14:useLocalDpi xmlns:a14="http://schemas.microsoft.com/office/drawing/2010/main"/>
              </a:ext>
            </a:extLst>
          </a:blip>
          <a:srcRect l="2335" r="5142" b="-3"/>
          <a:stretch>
            <a:fillRect/>
          </a:stretch>
        </p:blipFill>
        <p:spPr>
          <a:xfrm>
            <a:off x="211015" y="762000"/>
            <a:ext cx="4994031" cy="4911969"/>
          </a:xfrm>
          <a:prstGeom prst="rect">
            <a:avLst/>
          </a:prstGeom>
        </p:spPr>
      </p:pic>
    </p:spTree>
    <p:extLst>
      <p:ext uri="{BB962C8B-B14F-4D97-AF65-F5344CB8AC3E}">
        <p14:creationId xmlns:p14="http://schemas.microsoft.com/office/powerpoint/2010/main" val="3564729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F0F283-C8B6-4598-89C9-C404C98A5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0" name="Freeform: Shape 9">
            <a:extLst>
              <a:ext uri="{FF2B5EF4-FFF2-40B4-BE49-F238E27FC236}">
                <a16:creationId xmlns:a16="http://schemas.microsoft.com/office/drawing/2014/main" id="{E473B0C0-761B-443F-97A0-9D6E01FBB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2"/>
            <a:ext cx="6300250" cy="6858002"/>
          </a:xfrm>
          <a:custGeom>
            <a:avLst/>
            <a:gdLst>
              <a:gd name="connsiteX0" fmla="*/ 0 w 6300250"/>
              <a:gd name="connsiteY0" fmla="*/ 0 h 6858002"/>
              <a:gd name="connsiteX1" fmla="*/ 3149600 w 6300250"/>
              <a:gd name="connsiteY1" fmla="*/ 0 h 6858002"/>
              <a:gd name="connsiteX2" fmla="*/ 3149600 w 6300250"/>
              <a:gd name="connsiteY2" fmla="*/ 2 h 6858002"/>
              <a:gd name="connsiteX3" fmla="*/ 6110455 w 6300250"/>
              <a:gd name="connsiteY3" fmla="*/ 2 h 6858002"/>
              <a:gd name="connsiteX4" fmla="*/ 6115495 w 6300250"/>
              <a:gd name="connsiteY4" fmla="*/ 66677 h 6858002"/>
              <a:gd name="connsiteX5" fmla="*/ 6123892 w 6300250"/>
              <a:gd name="connsiteY5" fmla="*/ 122239 h 6858002"/>
              <a:gd name="connsiteX6" fmla="*/ 6133970 w 6300250"/>
              <a:gd name="connsiteY6" fmla="*/ 174627 h 6858002"/>
              <a:gd name="connsiteX7" fmla="*/ 6150766 w 6300250"/>
              <a:gd name="connsiteY7" fmla="*/ 217489 h 6858002"/>
              <a:gd name="connsiteX8" fmla="*/ 6167562 w 6300250"/>
              <a:gd name="connsiteY8" fmla="*/ 260352 h 6858002"/>
              <a:gd name="connsiteX9" fmla="*/ 6187717 w 6300250"/>
              <a:gd name="connsiteY9" fmla="*/ 296864 h 6858002"/>
              <a:gd name="connsiteX10" fmla="*/ 6207872 w 6300250"/>
              <a:gd name="connsiteY10" fmla="*/ 334964 h 6858002"/>
              <a:gd name="connsiteX11" fmla="*/ 6226348 w 6300250"/>
              <a:gd name="connsiteY11" fmla="*/ 369889 h 6858002"/>
              <a:gd name="connsiteX12" fmla="*/ 6244823 w 6300250"/>
              <a:gd name="connsiteY12" fmla="*/ 409577 h 6858002"/>
              <a:gd name="connsiteX13" fmla="*/ 6261619 w 6300250"/>
              <a:gd name="connsiteY13" fmla="*/ 450852 h 6858002"/>
              <a:gd name="connsiteX14" fmla="*/ 6276736 w 6300250"/>
              <a:gd name="connsiteY14" fmla="*/ 496889 h 6858002"/>
              <a:gd name="connsiteX15" fmla="*/ 6288493 w 6300250"/>
              <a:gd name="connsiteY15" fmla="*/ 546102 h 6858002"/>
              <a:gd name="connsiteX16" fmla="*/ 6296891 w 6300250"/>
              <a:gd name="connsiteY16" fmla="*/ 606427 h 6858002"/>
              <a:gd name="connsiteX17" fmla="*/ 6300250 w 6300250"/>
              <a:gd name="connsiteY17" fmla="*/ 673102 h 6858002"/>
              <a:gd name="connsiteX18" fmla="*/ 6296891 w 6300250"/>
              <a:gd name="connsiteY18" fmla="*/ 744539 h 6858002"/>
              <a:gd name="connsiteX19" fmla="*/ 6288493 w 6300250"/>
              <a:gd name="connsiteY19" fmla="*/ 801689 h 6858002"/>
              <a:gd name="connsiteX20" fmla="*/ 6276736 w 6300250"/>
              <a:gd name="connsiteY20" fmla="*/ 854077 h 6858002"/>
              <a:gd name="connsiteX21" fmla="*/ 6261619 w 6300250"/>
              <a:gd name="connsiteY21" fmla="*/ 901702 h 6858002"/>
              <a:gd name="connsiteX22" fmla="*/ 6244823 w 6300250"/>
              <a:gd name="connsiteY22" fmla="*/ 942977 h 6858002"/>
              <a:gd name="connsiteX23" fmla="*/ 6224668 w 6300250"/>
              <a:gd name="connsiteY23" fmla="*/ 981077 h 6858002"/>
              <a:gd name="connsiteX24" fmla="*/ 6204513 w 6300250"/>
              <a:gd name="connsiteY24" fmla="*/ 1017589 h 6858002"/>
              <a:gd name="connsiteX25" fmla="*/ 6184358 w 6300250"/>
              <a:gd name="connsiteY25" fmla="*/ 1055689 h 6858002"/>
              <a:gd name="connsiteX26" fmla="*/ 6165882 w 6300250"/>
              <a:gd name="connsiteY26" fmla="*/ 1095377 h 6858002"/>
              <a:gd name="connsiteX27" fmla="*/ 6147406 w 6300250"/>
              <a:gd name="connsiteY27" fmla="*/ 1136652 h 6858002"/>
              <a:gd name="connsiteX28" fmla="*/ 6132291 w 6300250"/>
              <a:gd name="connsiteY28" fmla="*/ 1182689 h 6858002"/>
              <a:gd name="connsiteX29" fmla="*/ 6122213 w 6300250"/>
              <a:gd name="connsiteY29" fmla="*/ 1235077 h 6858002"/>
              <a:gd name="connsiteX30" fmla="*/ 6112135 w 6300250"/>
              <a:gd name="connsiteY30" fmla="*/ 1295402 h 6858002"/>
              <a:gd name="connsiteX31" fmla="*/ 6110455 w 6300250"/>
              <a:gd name="connsiteY31" fmla="*/ 1363664 h 6858002"/>
              <a:gd name="connsiteX32" fmla="*/ 6112135 w 6300250"/>
              <a:gd name="connsiteY32" fmla="*/ 1431927 h 6858002"/>
              <a:gd name="connsiteX33" fmla="*/ 6122213 w 6300250"/>
              <a:gd name="connsiteY33" fmla="*/ 1492252 h 6858002"/>
              <a:gd name="connsiteX34" fmla="*/ 6132291 w 6300250"/>
              <a:gd name="connsiteY34" fmla="*/ 1544639 h 6858002"/>
              <a:gd name="connsiteX35" fmla="*/ 6147406 w 6300250"/>
              <a:gd name="connsiteY35" fmla="*/ 1589089 h 6858002"/>
              <a:gd name="connsiteX36" fmla="*/ 6165882 w 6300250"/>
              <a:gd name="connsiteY36" fmla="*/ 1631952 h 6858002"/>
              <a:gd name="connsiteX37" fmla="*/ 6184358 w 6300250"/>
              <a:gd name="connsiteY37" fmla="*/ 1671639 h 6858002"/>
              <a:gd name="connsiteX38" fmla="*/ 6204513 w 6300250"/>
              <a:gd name="connsiteY38" fmla="*/ 1708152 h 6858002"/>
              <a:gd name="connsiteX39" fmla="*/ 6224668 w 6300250"/>
              <a:gd name="connsiteY39" fmla="*/ 1743077 h 6858002"/>
              <a:gd name="connsiteX40" fmla="*/ 6244823 w 6300250"/>
              <a:gd name="connsiteY40" fmla="*/ 1782764 h 6858002"/>
              <a:gd name="connsiteX41" fmla="*/ 6261619 w 6300250"/>
              <a:gd name="connsiteY41" fmla="*/ 1824039 h 6858002"/>
              <a:gd name="connsiteX42" fmla="*/ 6276736 w 6300250"/>
              <a:gd name="connsiteY42" fmla="*/ 1870077 h 6858002"/>
              <a:gd name="connsiteX43" fmla="*/ 6288493 w 6300250"/>
              <a:gd name="connsiteY43" fmla="*/ 1922464 h 6858002"/>
              <a:gd name="connsiteX44" fmla="*/ 6296891 w 6300250"/>
              <a:gd name="connsiteY44" fmla="*/ 1982789 h 6858002"/>
              <a:gd name="connsiteX45" fmla="*/ 6300250 w 6300250"/>
              <a:gd name="connsiteY45" fmla="*/ 2051052 h 6858002"/>
              <a:gd name="connsiteX46" fmla="*/ 6296891 w 6300250"/>
              <a:gd name="connsiteY46" fmla="*/ 2119314 h 6858002"/>
              <a:gd name="connsiteX47" fmla="*/ 6288493 w 6300250"/>
              <a:gd name="connsiteY47" fmla="*/ 2179639 h 6858002"/>
              <a:gd name="connsiteX48" fmla="*/ 6276736 w 6300250"/>
              <a:gd name="connsiteY48" fmla="*/ 2232027 h 6858002"/>
              <a:gd name="connsiteX49" fmla="*/ 6261619 w 6300250"/>
              <a:gd name="connsiteY49" fmla="*/ 2278064 h 6858002"/>
              <a:gd name="connsiteX50" fmla="*/ 6244823 w 6300250"/>
              <a:gd name="connsiteY50" fmla="*/ 2319339 h 6858002"/>
              <a:gd name="connsiteX51" fmla="*/ 6224668 w 6300250"/>
              <a:gd name="connsiteY51" fmla="*/ 2359027 h 6858002"/>
              <a:gd name="connsiteX52" fmla="*/ 6204513 w 6300250"/>
              <a:gd name="connsiteY52" fmla="*/ 2395539 h 6858002"/>
              <a:gd name="connsiteX53" fmla="*/ 6184358 w 6300250"/>
              <a:gd name="connsiteY53" fmla="*/ 2433639 h 6858002"/>
              <a:gd name="connsiteX54" fmla="*/ 6165882 w 6300250"/>
              <a:gd name="connsiteY54" fmla="*/ 2471739 h 6858002"/>
              <a:gd name="connsiteX55" fmla="*/ 6147406 w 6300250"/>
              <a:gd name="connsiteY55" fmla="*/ 2513014 h 6858002"/>
              <a:gd name="connsiteX56" fmla="*/ 6132291 w 6300250"/>
              <a:gd name="connsiteY56" fmla="*/ 2560639 h 6858002"/>
              <a:gd name="connsiteX57" fmla="*/ 6122213 w 6300250"/>
              <a:gd name="connsiteY57" fmla="*/ 2613027 h 6858002"/>
              <a:gd name="connsiteX58" fmla="*/ 6112135 w 6300250"/>
              <a:gd name="connsiteY58" fmla="*/ 2671764 h 6858002"/>
              <a:gd name="connsiteX59" fmla="*/ 6110455 w 6300250"/>
              <a:gd name="connsiteY59" fmla="*/ 2741614 h 6858002"/>
              <a:gd name="connsiteX60" fmla="*/ 6112135 w 6300250"/>
              <a:gd name="connsiteY60" fmla="*/ 2809877 h 6858002"/>
              <a:gd name="connsiteX61" fmla="*/ 6122213 w 6300250"/>
              <a:gd name="connsiteY61" fmla="*/ 2868614 h 6858002"/>
              <a:gd name="connsiteX62" fmla="*/ 6132291 w 6300250"/>
              <a:gd name="connsiteY62" fmla="*/ 2922589 h 6858002"/>
              <a:gd name="connsiteX63" fmla="*/ 6147406 w 6300250"/>
              <a:gd name="connsiteY63" fmla="*/ 2967039 h 6858002"/>
              <a:gd name="connsiteX64" fmla="*/ 6165882 w 6300250"/>
              <a:gd name="connsiteY64" fmla="*/ 3009902 h 6858002"/>
              <a:gd name="connsiteX65" fmla="*/ 6184358 w 6300250"/>
              <a:gd name="connsiteY65" fmla="*/ 3046414 h 6858002"/>
              <a:gd name="connsiteX66" fmla="*/ 6204513 w 6300250"/>
              <a:gd name="connsiteY66" fmla="*/ 3084514 h 6858002"/>
              <a:gd name="connsiteX67" fmla="*/ 6224668 w 6300250"/>
              <a:gd name="connsiteY67" fmla="*/ 3121027 h 6858002"/>
              <a:gd name="connsiteX68" fmla="*/ 6244823 w 6300250"/>
              <a:gd name="connsiteY68" fmla="*/ 3160714 h 6858002"/>
              <a:gd name="connsiteX69" fmla="*/ 6261619 w 6300250"/>
              <a:gd name="connsiteY69" fmla="*/ 3201989 h 6858002"/>
              <a:gd name="connsiteX70" fmla="*/ 6276736 w 6300250"/>
              <a:gd name="connsiteY70" fmla="*/ 3248027 h 6858002"/>
              <a:gd name="connsiteX71" fmla="*/ 6288493 w 6300250"/>
              <a:gd name="connsiteY71" fmla="*/ 3300414 h 6858002"/>
              <a:gd name="connsiteX72" fmla="*/ 6296891 w 6300250"/>
              <a:gd name="connsiteY72" fmla="*/ 3360739 h 6858002"/>
              <a:gd name="connsiteX73" fmla="*/ 6300250 w 6300250"/>
              <a:gd name="connsiteY73" fmla="*/ 3427414 h 6858002"/>
              <a:gd name="connsiteX74" fmla="*/ 6296891 w 6300250"/>
              <a:gd name="connsiteY74" fmla="*/ 3497264 h 6858002"/>
              <a:gd name="connsiteX75" fmla="*/ 6288493 w 6300250"/>
              <a:gd name="connsiteY75" fmla="*/ 3557589 h 6858002"/>
              <a:gd name="connsiteX76" fmla="*/ 6276736 w 6300250"/>
              <a:gd name="connsiteY76" fmla="*/ 3609977 h 6858002"/>
              <a:gd name="connsiteX77" fmla="*/ 6261619 w 6300250"/>
              <a:gd name="connsiteY77" fmla="*/ 3656014 h 6858002"/>
              <a:gd name="connsiteX78" fmla="*/ 6244823 w 6300250"/>
              <a:gd name="connsiteY78" fmla="*/ 3697289 h 6858002"/>
              <a:gd name="connsiteX79" fmla="*/ 6224668 w 6300250"/>
              <a:gd name="connsiteY79" fmla="*/ 3736977 h 6858002"/>
              <a:gd name="connsiteX80" fmla="*/ 6184358 w 6300250"/>
              <a:gd name="connsiteY80" fmla="*/ 3811589 h 6858002"/>
              <a:gd name="connsiteX81" fmla="*/ 6165882 w 6300250"/>
              <a:gd name="connsiteY81" fmla="*/ 3848102 h 6858002"/>
              <a:gd name="connsiteX82" fmla="*/ 6147406 w 6300250"/>
              <a:gd name="connsiteY82" fmla="*/ 3890964 h 6858002"/>
              <a:gd name="connsiteX83" fmla="*/ 6132291 w 6300250"/>
              <a:gd name="connsiteY83" fmla="*/ 3935414 h 6858002"/>
              <a:gd name="connsiteX84" fmla="*/ 6122213 w 6300250"/>
              <a:gd name="connsiteY84" fmla="*/ 3987802 h 6858002"/>
              <a:gd name="connsiteX85" fmla="*/ 6112135 w 6300250"/>
              <a:gd name="connsiteY85" fmla="*/ 4048127 h 6858002"/>
              <a:gd name="connsiteX86" fmla="*/ 6110455 w 6300250"/>
              <a:gd name="connsiteY86" fmla="*/ 4116389 h 6858002"/>
              <a:gd name="connsiteX87" fmla="*/ 6112135 w 6300250"/>
              <a:gd name="connsiteY87" fmla="*/ 4186239 h 6858002"/>
              <a:gd name="connsiteX88" fmla="*/ 6122213 w 6300250"/>
              <a:gd name="connsiteY88" fmla="*/ 4244977 h 6858002"/>
              <a:gd name="connsiteX89" fmla="*/ 6132291 w 6300250"/>
              <a:gd name="connsiteY89" fmla="*/ 4297364 h 6858002"/>
              <a:gd name="connsiteX90" fmla="*/ 6147406 w 6300250"/>
              <a:gd name="connsiteY90" fmla="*/ 4343402 h 6858002"/>
              <a:gd name="connsiteX91" fmla="*/ 6165882 w 6300250"/>
              <a:gd name="connsiteY91" fmla="*/ 4386264 h 6858002"/>
              <a:gd name="connsiteX92" fmla="*/ 6184358 w 6300250"/>
              <a:gd name="connsiteY92" fmla="*/ 4424364 h 6858002"/>
              <a:gd name="connsiteX93" fmla="*/ 6224668 w 6300250"/>
              <a:gd name="connsiteY93" fmla="*/ 4498977 h 6858002"/>
              <a:gd name="connsiteX94" fmla="*/ 6244823 w 6300250"/>
              <a:gd name="connsiteY94" fmla="*/ 4537077 h 6858002"/>
              <a:gd name="connsiteX95" fmla="*/ 6261619 w 6300250"/>
              <a:gd name="connsiteY95" fmla="*/ 4579939 h 6858002"/>
              <a:gd name="connsiteX96" fmla="*/ 6276736 w 6300250"/>
              <a:gd name="connsiteY96" fmla="*/ 4625977 h 6858002"/>
              <a:gd name="connsiteX97" fmla="*/ 6288493 w 6300250"/>
              <a:gd name="connsiteY97" fmla="*/ 4678364 h 6858002"/>
              <a:gd name="connsiteX98" fmla="*/ 6296891 w 6300250"/>
              <a:gd name="connsiteY98" fmla="*/ 4738689 h 6858002"/>
              <a:gd name="connsiteX99" fmla="*/ 6300250 w 6300250"/>
              <a:gd name="connsiteY99" fmla="*/ 4806952 h 6858002"/>
              <a:gd name="connsiteX100" fmla="*/ 6296891 w 6300250"/>
              <a:gd name="connsiteY100" fmla="*/ 4875214 h 6858002"/>
              <a:gd name="connsiteX101" fmla="*/ 6288493 w 6300250"/>
              <a:gd name="connsiteY101" fmla="*/ 4935539 h 6858002"/>
              <a:gd name="connsiteX102" fmla="*/ 6276736 w 6300250"/>
              <a:gd name="connsiteY102" fmla="*/ 4987927 h 6858002"/>
              <a:gd name="connsiteX103" fmla="*/ 6261619 w 6300250"/>
              <a:gd name="connsiteY103" fmla="*/ 5033964 h 6858002"/>
              <a:gd name="connsiteX104" fmla="*/ 6244823 w 6300250"/>
              <a:gd name="connsiteY104" fmla="*/ 5075239 h 6858002"/>
              <a:gd name="connsiteX105" fmla="*/ 6224668 w 6300250"/>
              <a:gd name="connsiteY105" fmla="*/ 5114927 h 6858002"/>
              <a:gd name="connsiteX106" fmla="*/ 6204513 w 6300250"/>
              <a:gd name="connsiteY106" fmla="*/ 5149852 h 6858002"/>
              <a:gd name="connsiteX107" fmla="*/ 6184358 w 6300250"/>
              <a:gd name="connsiteY107" fmla="*/ 5186364 h 6858002"/>
              <a:gd name="connsiteX108" fmla="*/ 6165882 w 6300250"/>
              <a:gd name="connsiteY108" fmla="*/ 5226052 h 6858002"/>
              <a:gd name="connsiteX109" fmla="*/ 6147406 w 6300250"/>
              <a:gd name="connsiteY109" fmla="*/ 5268914 h 6858002"/>
              <a:gd name="connsiteX110" fmla="*/ 6132291 w 6300250"/>
              <a:gd name="connsiteY110" fmla="*/ 5313364 h 6858002"/>
              <a:gd name="connsiteX111" fmla="*/ 6122213 w 6300250"/>
              <a:gd name="connsiteY111" fmla="*/ 5365752 h 6858002"/>
              <a:gd name="connsiteX112" fmla="*/ 6112135 w 6300250"/>
              <a:gd name="connsiteY112" fmla="*/ 5426077 h 6858002"/>
              <a:gd name="connsiteX113" fmla="*/ 6110455 w 6300250"/>
              <a:gd name="connsiteY113" fmla="*/ 5494339 h 6858002"/>
              <a:gd name="connsiteX114" fmla="*/ 6112135 w 6300250"/>
              <a:gd name="connsiteY114" fmla="*/ 5562602 h 6858002"/>
              <a:gd name="connsiteX115" fmla="*/ 6122213 w 6300250"/>
              <a:gd name="connsiteY115" fmla="*/ 5622927 h 6858002"/>
              <a:gd name="connsiteX116" fmla="*/ 6132291 w 6300250"/>
              <a:gd name="connsiteY116" fmla="*/ 5675314 h 6858002"/>
              <a:gd name="connsiteX117" fmla="*/ 6147406 w 6300250"/>
              <a:gd name="connsiteY117" fmla="*/ 5721352 h 6858002"/>
              <a:gd name="connsiteX118" fmla="*/ 6165882 w 6300250"/>
              <a:gd name="connsiteY118" fmla="*/ 5762627 h 6858002"/>
              <a:gd name="connsiteX119" fmla="*/ 6184358 w 6300250"/>
              <a:gd name="connsiteY119" fmla="*/ 5802314 h 6858002"/>
              <a:gd name="connsiteX120" fmla="*/ 6204513 w 6300250"/>
              <a:gd name="connsiteY120" fmla="*/ 5840414 h 6858002"/>
              <a:gd name="connsiteX121" fmla="*/ 6224668 w 6300250"/>
              <a:gd name="connsiteY121" fmla="*/ 5876927 h 6858002"/>
              <a:gd name="connsiteX122" fmla="*/ 6244823 w 6300250"/>
              <a:gd name="connsiteY122" fmla="*/ 5915027 h 6858002"/>
              <a:gd name="connsiteX123" fmla="*/ 6261619 w 6300250"/>
              <a:gd name="connsiteY123" fmla="*/ 5956302 h 6858002"/>
              <a:gd name="connsiteX124" fmla="*/ 6276736 w 6300250"/>
              <a:gd name="connsiteY124" fmla="*/ 6003927 h 6858002"/>
              <a:gd name="connsiteX125" fmla="*/ 6288493 w 6300250"/>
              <a:gd name="connsiteY125" fmla="*/ 6056314 h 6858002"/>
              <a:gd name="connsiteX126" fmla="*/ 6296891 w 6300250"/>
              <a:gd name="connsiteY126" fmla="*/ 6113464 h 6858002"/>
              <a:gd name="connsiteX127" fmla="*/ 6300250 w 6300250"/>
              <a:gd name="connsiteY127" fmla="*/ 6183314 h 6858002"/>
              <a:gd name="connsiteX128" fmla="*/ 6296891 w 6300250"/>
              <a:gd name="connsiteY128" fmla="*/ 6251577 h 6858002"/>
              <a:gd name="connsiteX129" fmla="*/ 6288493 w 6300250"/>
              <a:gd name="connsiteY129" fmla="*/ 6311902 h 6858002"/>
              <a:gd name="connsiteX130" fmla="*/ 6276736 w 6300250"/>
              <a:gd name="connsiteY130" fmla="*/ 6361114 h 6858002"/>
              <a:gd name="connsiteX131" fmla="*/ 6261619 w 6300250"/>
              <a:gd name="connsiteY131" fmla="*/ 6407152 h 6858002"/>
              <a:gd name="connsiteX132" fmla="*/ 6244823 w 6300250"/>
              <a:gd name="connsiteY132" fmla="*/ 6448427 h 6858002"/>
              <a:gd name="connsiteX133" fmla="*/ 6226348 w 6300250"/>
              <a:gd name="connsiteY133" fmla="*/ 6488114 h 6858002"/>
              <a:gd name="connsiteX134" fmla="*/ 6207872 w 6300250"/>
              <a:gd name="connsiteY134" fmla="*/ 6523039 h 6858002"/>
              <a:gd name="connsiteX135" fmla="*/ 6187717 w 6300250"/>
              <a:gd name="connsiteY135" fmla="*/ 6561139 h 6858002"/>
              <a:gd name="connsiteX136" fmla="*/ 6167562 w 6300250"/>
              <a:gd name="connsiteY136" fmla="*/ 6597652 h 6858002"/>
              <a:gd name="connsiteX137" fmla="*/ 6150766 w 6300250"/>
              <a:gd name="connsiteY137" fmla="*/ 6640514 h 6858002"/>
              <a:gd name="connsiteX138" fmla="*/ 6133970 w 6300250"/>
              <a:gd name="connsiteY138" fmla="*/ 6683377 h 6858002"/>
              <a:gd name="connsiteX139" fmla="*/ 6123892 w 6300250"/>
              <a:gd name="connsiteY139" fmla="*/ 6735764 h 6858002"/>
              <a:gd name="connsiteX140" fmla="*/ 6115495 w 6300250"/>
              <a:gd name="connsiteY140" fmla="*/ 6791327 h 6858002"/>
              <a:gd name="connsiteX141" fmla="*/ 6110455 w 6300250"/>
              <a:gd name="connsiteY141" fmla="*/ 6858002 h 6858002"/>
              <a:gd name="connsiteX142" fmla="*/ 3149600 w 6300250"/>
              <a:gd name="connsiteY142" fmla="*/ 6858002 h 6858002"/>
              <a:gd name="connsiteX143" fmla="*/ 2707087 w 6300250"/>
              <a:gd name="connsiteY143" fmla="*/ 6858002 h 6858002"/>
              <a:gd name="connsiteX144" fmla="*/ 0 w 6300250"/>
              <a:gd name="connsiteY144"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6300250" h="6858002">
                <a:moveTo>
                  <a:pt x="0" y="0"/>
                </a:moveTo>
                <a:lnTo>
                  <a:pt x="3149600" y="0"/>
                </a:lnTo>
                <a:lnTo>
                  <a:pt x="3149600" y="2"/>
                </a:lnTo>
                <a:lnTo>
                  <a:pt x="6110455" y="2"/>
                </a:lnTo>
                <a:lnTo>
                  <a:pt x="6115495" y="66677"/>
                </a:lnTo>
                <a:lnTo>
                  <a:pt x="6123892" y="122239"/>
                </a:lnTo>
                <a:lnTo>
                  <a:pt x="6133970" y="174627"/>
                </a:lnTo>
                <a:lnTo>
                  <a:pt x="6150766" y="217489"/>
                </a:lnTo>
                <a:lnTo>
                  <a:pt x="6167562" y="260352"/>
                </a:lnTo>
                <a:lnTo>
                  <a:pt x="6187717" y="296864"/>
                </a:lnTo>
                <a:lnTo>
                  <a:pt x="6207872" y="334964"/>
                </a:lnTo>
                <a:lnTo>
                  <a:pt x="6226348" y="369889"/>
                </a:lnTo>
                <a:lnTo>
                  <a:pt x="6244823" y="409577"/>
                </a:lnTo>
                <a:lnTo>
                  <a:pt x="6261619" y="450852"/>
                </a:lnTo>
                <a:lnTo>
                  <a:pt x="6276736" y="496889"/>
                </a:lnTo>
                <a:lnTo>
                  <a:pt x="6288493" y="546102"/>
                </a:lnTo>
                <a:lnTo>
                  <a:pt x="6296891" y="606427"/>
                </a:lnTo>
                <a:lnTo>
                  <a:pt x="6300250" y="673102"/>
                </a:lnTo>
                <a:lnTo>
                  <a:pt x="6296891" y="744539"/>
                </a:lnTo>
                <a:lnTo>
                  <a:pt x="6288493" y="801689"/>
                </a:lnTo>
                <a:lnTo>
                  <a:pt x="6276736" y="854077"/>
                </a:lnTo>
                <a:lnTo>
                  <a:pt x="6261619" y="901702"/>
                </a:lnTo>
                <a:lnTo>
                  <a:pt x="6244823" y="942977"/>
                </a:lnTo>
                <a:lnTo>
                  <a:pt x="6224668" y="981077"/>
                </a:lnTo>
                <a:lnTo>
                  <a:pt x="6204513" y="1017589"/>
                </a:lnTo>
                <a:lnTo>
                  <a:pt x="6184358" y="1055689"/>
                </a:lnTo>
                <a:lnTo>
                  <a:pt x="6165882" y="1095377"/>
                </a:lnTo>
                <a:lnTo>
                  <a:pt x="6147406" y="1136652"/>
                </a:lnTo>
                <a:lnTo>
                  <a:pt x="6132291" y="1182689"/>
                </a:lnTo>
                <a:lnTo>
                  <a:pt x="6122213" y="1235077"/>
                </a:lnTo>
                <a:lnTo>
                  <a:pt x="6112135" y="1295402"/>
                </a:lnTo>
                <a:lnTo>
                  <a:pt x="6110455" y="1363664"/>
                </a:lnTo>
                <a:lnTo>
                  <a:pt x="6112135" y="1431927"/>
                </a:lnTo>
                <a:lnTo>
                  <a:pt x="6122213" y="1492252"/>
                </a:lnTo>
                <a:lnTo>
                  <a:pt x="6132291" y="1544639"/>
                </a:lnTo>
                <a:lnTo>
                  <a:pt x="6147406" y="1589089"/>
                </a:lnTo>
                <a:lnTo>
                  <a:pt x="6165882" y="1631952"/>
                </a:lnTo>
                <a:lnTo>
                  <a:pt x="6184358" y="1671639"/>
                </a:lnTo>
                <a:lnTo>
                  <a:pt x="6204513" y="1708152"/>
                </a:lnTo>
                <a:lnTo>
                  <a:pt x="6224668" y="1743077"/>
                </a:lnTo>
                <a:lnTo>
                  <a:pt x="6244823" y="1782764"/>
                </a:lnTo>
                <a:lnTo>
                  <a:pt x="6261619" y="1824039"/>
                </a:lnTo>
                <a:lnTo>
                  <a:pt x="6276736" y="1870077"/>
                </a:lnTo>
                <a:lnTo>
                  <a:pt x="6288493" y="1922464"/>
                </a:lnTo>
                <a:lnTo>
                  <a:pt x="6296891" y="1982789"/>
                </a:lnTo>
                <a:lnTo>
                  <a:pt x="6300250" y="2051052"/>
                </a:lnTo>
                <a:lnTo>
                  <a:pt x="6296891" y="2119314"/>
                </a:lnTo>
                <a:lnTo>
                  <a:pt x="6288493" y="2179639"/>
                </a:lnTo>
                <a:lnTo>
                  <a:pt x="6276736" y="2232027"/>
                </a:lnTo>
                <a:lnTo>
                  <a:pt x="6261619" y="2278064"/>
                </a:lnTo>
                <a:lnTo>
                  <a:pt x="6244823" y="2319339"/>
                </a:lnTo>
                <a:lnTo>
                  <a:pt x="6224668" y="2359027"/>
                </a:lnTo>
                <a:lnTo>
                  <a:pt x="6204513" y="2395539"/>
                </a:lnTo>
                <a:lnTo>
                  <a:pt x="6184358" y="2433639"/>
                </a:lnTo>
                <a:lnTo>
                  <a:pt x="6165882" y="2471739"/>
                </a:lnTo>
                <a:lnTo>
                  <a:pt x="6147406" y="2513014"/>
                </a:lnTo>
                <a:lnTo>
                  <a:pt x="6132291" y="2560639"/>
                </a:lnTo>
                <a:lnTo>
                  <a:pt x="6122213" y="2613027"/>
                </a:lnTo>
                <a:lnTo>
                  <a:pt x="6112135" y="2671764"/>
                </a:lnTo>
                <a:lnTo>
                  <a:pt x="6110455" y="2741614"/>
                </a:lnTo>
                <a:lnTo>
                  <a:pt x="6112135" y="2809877"/>
                </a:lnTo>
                <a:lnTo>
                  <a:pt x="6122213" y="2868614"/>
                </a:lnTo>
                <a:lnTo>
                  <a:pt x="6132291" y="2922589"/>
                </a:lnTo>
                <a:lnTo>
                  <a:pt x="6147406" y="2967039"/>
                </a:lnTo>
                <a:lnTo>
                  <a:pt x="6165882" y="3009902"/>
                </a:lnTo>
                <a:lnTo>
                  <a:pt x="6184358" y="3046414"/>
                </a:lnTo>
                <a:lnTo>
                  <a:pt x="6204513" y="3084514"/>
                </a:lnTo>
                <a:lnTo>
                  <a:pt x="6224668" y="3121027"/>
                </a:lnTo>
                <a:lnTo>
                  <a:pt x="6244823" y="3160714"/>
                </a:lnTo>
                <a:lnTo>
                  <a:pt x="6261619" y="3201989"/>
                </a:lnTo>
                <a:lnTo>
                  <a:pt x="6276736" y="3248027"/>
                </a:lnTo>
                <a:lnTo>
                  <a:pt x="6288493" y="3300414"/>
                </a:lnTo>
                <a:lnTo>
                  <a:pt x="6296891" y="3360739"/>
                </a:lnTo>
                <a:lnTo>
                  <a:pt x="6300250" y="3427414"/>
                </a:lnTo>
                <a:lnTo>
                  <a:pt x="6296891" y="3497264"/>
                </a:lnTo>
                <a:lnTo>
                  <a:pt x="6288493" y="3557589"/>
                </a:lnTo>
                <a:lnTo>
                  <a:pt x="6276736" y="3609977"/>
                </a:lnTo>
                <a:lnTo>
                  <a:pt x="6261619" y="3656014"/>
                </a:lnTo>
                <a:lnTo>
                  <a:pt x="6244823" y="3697289"/>
                </a:lnTo>
                <a:lnTo>
                  <a:pt x="6224668" y="3736977"/>
                </a:lnTo>
                <a:lnTo>
                  <a:pt x="6184358" y="3811589"/>
                </a:lnTo>
                <a:lnTo>
                  <a:pt x="6165882" y="3848102"/>
                </a:lnTo>
                <a:lnTo>
                  <a:pt x="6147406" y="3890964"/>
                </a:lnTo>
                <a:lnTo>
                  <a:pt x="6132291" y="3935414"/>
                </a:lnTo>
                <a:lnTo>
                  <a:pt x="6122213" y="3987802"/>
                </a:lnTo>
                <a:lnTo>
                  <a:pt x="6112135" y="4048127"/>
                </a:lnTo>
                <a:lnTo>
                  <a:pt x="6110455" y="4116389"/>
                </a:lnTo>
                <a:lnTo>
                  <a:pt x="6112135" y="4186239"/>
                </a:lnTo>
                <a:lnTo>
                  <a:pt x="6122213" y="4244977"/>
                </a:lnTo>
                <a:lnTo>
                  <a:pt x="6132291" y="4297364"/>
                </a:lnTo>
                <a:lnTo>
                  <a:pt x="6147406" y="4343402"/>
                </a:lnTo>
                <a:lnTo>
                  <a:pt x="6165882" y="4386264"/>
                </a:lnTo>
                <a:lnTo>
                  <a:pt x="6184358" y="4424364"/>
                </a:lnTo>
                <a:lnTo>
                  <a:pt x="6224668" y="4498977"/>
                </a:lnTo>
                <a:lnTo>
                  <a:pt x="6244823" y="4537077"/>
                </a:lnTo>
                <a:lnTo>
                  <a:pt x="6261619" y="4579939"/>
                </a:lnTo>
                <a:lnTo>
                  <a:pt x="6276736" y="4625977"/>
                </a:lnTo>
                <a:lnTo>
                  <a:pt x="6288493" y="4678364"/>
                </a:lnTo>
                <a:lnTo>
                  <a:pt x="6296891" y="4738689"/>
                </a:lnTo>
                <a:lnTo>
                  <a:pt x="6300250" y="4806952"/>
                </a:lnTo>
                <a:lnTo>
                  <a:pt x="6296891" y="4875214"/>
                </a:lnTo>
                <a:lnTo>
                  <a:pt x="6288493" y="4935539"/>
                </a:lnTo>
                <a:lnTo>
                  <a:pt x="6276736" y="4987927"/>
                </a:lnTo>
                <a:lnTo>
                  <a:pt x="6261619" y="5033964"/>
                </a:lnTo>
                <a:lnTo>
                  <a:pt x="6244823" y="5075239"/>
                </a:lnTo>
                <a:lnTo>
                  <a:pt x="6224668" y="5114927"/>
                </a:lnTo>
                <a:lnTo>
                  <a:pt x="6204513" y="5149852"/>
                </a:lnTo>
                <a:lnTo>
                  <a:pt x="6184358" y="5186364"/>
                </a:lnTo>
                <a:lnTo>
                  <a:pt x="6165882" y="5226052"/>
                </a:lnTo>
                <a:lnTo>
                  <a:pt x="6147406" y="5268914"/>
                </a:lnTo>
                <a:lnTo>
                  <a:pt x="6132291" y="5313364"/>
                </a:lnTo>
                <a:lnTo>
                  <a:pt x="6122213" y="5365752"/>
                </a:lnTo>
                <a:lnTo>
                  <a:pt x="6112135" y="5426077"/>
                </a:lnTo>
                <a:lnTo>
                  <a:pt x="6110455" y="5494339"/>
                </a:lnTo>
                <a:lnTo>
                  <a:pt x="6112135" y="5562602"/>
                </a:lnTo>
                <a:lnTo>
                  <a:pt x="6122213" y="5622927"/>
                </a:lnTo>
                <a:lnTo>
                  <a:pt x="6132291" y="5675314"/>
                </a:lnTo>
                <a:lnTo>
                  <a:pt x="6147406" y="5721352"/>
                </a:lnTo>
                <a:lnTo>
                  <a:pt x="6165882" y="5762627"/>
                </a:lnTo>
                <a:lnTo>
                  <a:pt x="6184358" y="5802314"/>
                </a:lnTo>
                <a:lnTo>
                  <a:pt x="6204513" y="5840414"/>
                </a:lnTo>
                <a:lnTo>
                  <a:pt x="6224668" y="5876927"/>
                </a:lnTo>
                <a:lnTo>
                  <a:pt x="6244823" y="5915027"/>
                </a:lnTo>
                <a:lnTo>
                  <a:pt x="6261619" y="5956302"/>
                </a:lnTo>
                <a:lnTo>
                  <a:pt x="6276736" y="6003927"/>
                </a:lnTo>
                <a:lnTo>
                  <a:pt x="6288493" y="6056314"/>
                </a:lnTo>
                <a:lnTo>
                  <a:pt x="6296891" y="6113464"/>
                </a:lnTo>
                <a:lnTo>
                  <a:pt x="6300250" y="6183314"/>
                </a:lnTo>
                <a:lnTo>
                  <a:pt x="6296891" y="6251577"/>
                </a:lnTo>
                <a:lnTo>
                  <a:pt x="6288493" y="6311902"/>
                </a:lnTo>
                <a:lnTo>
                  <a:pt x="6276736" y="6361114"/>
                </a:lnTo>
                <a:lnTo>
                  <a:pt x="6261619" y="6407152"/>
                </a:lnTo>
                <a:lnTo>
                  <a:pt x="6244823" y="6448427"/>
                </a:lnTo>
                <a:lnTo>
                  <a:pt x="6226348" y="6488114"/>
                </a:lnTo>
                <a:lnTo>
                  <a:pt x="6207872" y="6523039"/>
                </a:lnTo>
                <a:lnTo>
                  <a:pt x="6187717" y="6561139"/>
                </a:lnTo>
                <a:lnTo>
                  <a:pt x="6167562" y="6597652"/>
                </a:lnTo>
                <a:lnTo>
                  <a:pt x="6150766" y="6640514"/>
                </a:lnTo>
                <a:lnTo>
                  <a:pt x="6133970" y="6683377"/>
                </a:lnTo>
                <a:lnTo>
                  <a:pt x="6123892" y="6735764"/>
                </a:lnTo>
                <a:lnTo>
                  <a:pt x="6115495" y="6791327"/>
                </a:lnTo>
                <a:lnTo>
                  <a:pt x="6110455" y="6858002"/>
                </a:lnTo>
                <a:lnTo>
                  <a:pt x="3149600" y="6858002"/>
                </a:lnTo>
                <a:lnTo>
                  <a:pt x="2707087" y="6858002"/>
                </a:lnTo>
                <a:lnTo>
                  <a:pt x="0" y="6858002"/>
                </a:lnTo>
                <a:close/>
              </a:path>
            </a:pathLst>
          </a:custGeom>
          <a:solidFill>
            <a:schemeClr val="accent1"/>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B037DFEA-2199-1125-DF88-47BD18CE4EC8}"/>
              </a:ext>
            </a:extLst>
          </p:cNvPr>
          <p:cNvSpPr>
            <a:spLocks noGrp="1"/>
          </p:cNvSpPr>
          <p:nvPr>
            <p:ph type="title"/>
          </p:nvPr>
        </p:nvSpPr>
        <p:spPr>
          <a:xfrm>
            <a:off x="283464" y="246888"/>
            <a:ext cx="11908534" cy="923543"/>
          </a:xfrm>
        </p:spPr>
        <p:txBody>
          <a:bodyPr anchor="ctr">
            <a:normAutofit/>
          </a:bodyPr>
          <a:lstStyle/>
          <a:p>
            <a:pPr algn="ctr"/>
            <a:r>
              <a:rPr lang="fr-FR" sz="4400" dirty="0">
                <a:solidFill>
                  <a:srgbClr val="2A1A00"/>
                </a:solidFill>
              </a:rPr>
              <a:t>Avertissement</a:t>
            </a:r>
          </a:p>
        </p:txBody>
      </p:sp>
      <p:sp>
        <p:nvSpPr>
          <p:cNvPr id="12" name="Rectangle 11">
            <a:extLst>
              <a:ext uri="{FF2B5EF4-FFF2-40B4-BE49-F238E27FC236}">
                <a16:creationId xmlns:a16="http://schemas.microsoft.com/office/drawing/2014/main" id="{E3B475C6-1445-41C7-9360-49FD7C1C1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 name="Espace réservé du contenu 2">
            <a:extLst>
              <a:ext uri="{FF2B5EF4-FFF2-40B4-BE49-F238E27FC236}">
                <a16:creationId xmlns:a16="http://schemas.microsoft.com/office/drawing/2014/main" id="{60134A33-96D6-F6E3-5FD5-5C5747E9852C}"/>
              </a:ext>
            </a:extLst>
          </p:cNvPr>
          <p:cNvSpPr>
            <a:spLocks noGrp="1"/>
          </p:cNvSpPr>
          <p:nvPr>
            <p:ph idx="1"/>
            <p:extLst>
              <p:ext uri="{E7BDC344-281C-4309-B0C6-D0EE65EED2A8}">
                <p202:designPr xmlns:p202="http://schemas.microsoft.com/office/powerpoint/2020/02/main">
                  <p202:designTagLst>
                    <p202:designTag name="ARCH:1:VSVAR" val="TitledTextBox"/>
                    <p202:designTag name="ARCH:1:CLS" val="InformationBlock"/>
                  </p202:designTagLst>
                </p202:designPr>
              </p:ext>
            </p:extLst>
          </p:nvPr>
        </p:nvSpPr>
        <p:spPr>
          <a:xfrm>
            <a:off x="484633" y="1170432"/>
            <a:ext cx="11027664" cy="5687567"/>
          </a:xfrm>
        </p:spPr>
        <p:txBody>
          <a:bodyPr>
            <a:normAutofit/>
          </a:bodyPr>
          <a:lstStyle/>
          <a:p>
            <a:pPr marL="0" indent="0" algn="just">
              <a:lnSpc>
                <a:spcPct val="100000"/>
              </a:lnSpc>
              <a:spcBef>
                <a:spcPts val="0"/>
              </a:spcBef>
              <a:buFont typeface="Arial" panose="020B0604020202020204" pitchFamily="34" charset="0"/>
              <a:buNone/>
            </a:pPr>
            <a:r>
              <a:rPr lang="fr-FR" sz="1600" b="1" dirty="0"/>
              <a:t>Dans cette présentation toutes les fleurs photographiées sont dans un périmètre de 500 m de rayon maximum. Au tour de mon rucher. Il y a plusieurs types d’abeilles  sur ces photos car dans ce même périmètre se trouve 4 ruchers distincts de 4 apiculteurs non professionnels.</a:t>
            </a:r>
          </a:p>
          <a:p>
            <a:pPr marL="0" indent="0" algn="just">
              <a:lnSpc>
                <a:spcPct val="100000"/>
              </a:lnSpc>
              <a:spcBef>
                <a:spcPts val="0"/>
              </a:spcBef>
              <a:buFont typeface="Arial" panose="020B0604020202020204" pitchFamily="34" charset="0"/>
              <a:buNone/>
            </a:pPr>
            <a:endParaRPr lang="fr-FR" sz="1600" b="1" dirty="0"/>
          </a:p>
          <a:p>
            <a:pPr marL="0" indent="0" algn="just">
              <a:lnSpc>
                <a:spcPct val="100000"/>
              </a:lnSpc>
              <a:spcBef>
                <a:spcPts val="0"/>
              </a:spcBef>
              <a:buFont typeface="Arial" panose="020B0604020202020204" pitchFamily="34" charset="0"/>
              <a:buNone/>
            </a:pPr>
            <a:r>
              <a:rPr lang="fr-FR" sz="1600" b="1" dirty="0"/>
              <a:t>L’arboretum mellifère qui est en devenir car planté à l’automne 2024, se développe et s’étoffe. Il se trouve situé à 100 m de mon rucher.. Composé d’une butte de terre caillouteuse et drainante, issue du décapage d’une bordure forestière pour aménager un parking servant aux randonneurs allant parcourir les gorges du Lison. </a:t>
            </a:r>
          </a:p>
          <a:p>
            <a:pPr marL="0" indent="0" algn="just">
              <a:lnSpc>
                <a:spcPct val="100000"/>
              </a:lnSpc>
              <a:spcBef>
                <a:spcPts val="0"/>
              </a:spcBef>
              <a:buFont typeface="Arial" panose="020B0604020202020204" pitchFamily="34" charset="0"/>
              <a:buNone/>
            </a:pPr>
            <a:endParaRPr lang="fr-FR" sz="1600" b="1" dirty="0"/>
          </a:p>
          <a:p>
            <a:pPr marL="0" indent="0" algn="just">
              <a:lnSpc>
                <a:spcPct val="100000"/>
              </a:lnSpc>
              <a:spcBef>
                <a:spcPts val="0"/>
              </a:spcBef>
              <a:buFont typeface="Arial" panose="020B0604020202020204" pitchFamily="34" charset="0"/>
              <a:buNone/>
            </a:pPr>
            <a:r>
              <a:rPr lang="fr-FR" sz="1600" b="1" dirty="0"/>
              <a:t>60 plants, arbres, arbustes mellifères ont été implantés avec des floraisons ciblées entre mi-juillet et premier novembre;  La base de la butte est constituée d’un linéaire de jachère fleurie avec floraison de juillet à fin septembre. Des essences choisies pour leur floraison sur de longues durées 4 à 5 semaines en continue afin d’un apport et d’une ressource diversifiée en pollens et nectars pour la constitution des abeilles d’hiver Diutinus, lorsque toutes les grandes miellées sont terminées. Tout en renforçant leur défense immunitaire. Le diaporama aborde les floraisons annuelles dans un ordre chronologique de la fin d’hiver à la fin d’automne.</a:t>
            </a:r>
          </a:p>
          <a:p>
            <a:pPr marL="0" indent="0" algn="just">
              <a:lnSpc>
                <a:spcPct val="100000"/>
              </a:lnSpc>
              <a:spcBef>
                <a:spcPts val="0"/>
              </a:spcBef>
              <a:buFont typeface="Arial" panose="020B0604020202020204" pitchFamily="34" charset="0"/>
              <a:buNone/>
            </a:pPr>
            <a:endParaRPr lang="fr-FR" sz="1600" b="1" dirty="0"/>
          </a:p>
          <a:p>
            <a:pPr marL="0" indent="0" algn="just">
              <a:lnSpc>
                <a:spcPct val="100000"/>
              </a:lnSpc>
              <a:spcBef>
                <a:spcPts val="0"/>
              </a:spcBef>
              <a:buFont typeface="Arial" panose="020B0604020202020204" pitchFamily="34" charset="0"/>
              <a:buNone/>
            </a:pPr>
            <a:r>
              <a:rPr lang="fr-FR" sz="1600" b="1" dirty="0"/>
              <a:t>Un peu d’humour supporte ce diaporama, appréciez les fleurs et leurs visiteuses,  profitez bien !</a:t>
            </a:r>
          </a:p>
          <a:p>
            <a:pPr marL="0" indent="0" algn="just">
              <a:lnSpc>
                <a:spcPct val="100000"/>
              </a:lnSpc>
              <a:spcBef>
                <a:spcPts val="0"/>
              </a:spcBef>
              <a:buFont typeface="Arial" panose="020B0604020202020204" pitchFamily="34" charset="0"/>
              <a:buNone/>
            </a:pPr>
            <a:endParaRPr lang="fr-FR" sz="1600" b="1" dirty="0"/>
          </a:p>
          <a:p>
            <a:pPr marL="0" indent="0" algn="just">
              <a:lnSpc>
                <a:spcPct val="100000"/>
              </a:lnSpc>
              <a:spcBef>
                <a:spcPts val="0"/>
              </a:spcBef>
              <a:buFont typeface="Arial" panose="020B0604020202020204" pitchFamily="34" charset="0"/>
              <a:buNone/>
            </a:pPr>
            <a:r>
              <a:rPr lang="fr-FR" sz="1600" b="1" dirty="0"/>
              <a:t>Réalisation : Marc BIELLE</a:t>
            </a:r>
          </a:p>
          <a:p>
            <a:pPr marL="0" indent="0" algn="just">
              <a:lnSpc>
                <a:spcPct val="100000"/>
              </a:lnSpc>
              <a:spcBef>
                <a:spcPts val="0"/>
              </a:spcBef>
              <a:buFont typeface="Arial" panose="020B0604020202020204" pitchFamily="34" charset="0"/>
              <a:buNone/>
            </a:pPr>
            <a:r>
              <a:rPr lang="fr-FR" sz="1600" b="1" dirty="0">
                <a:solidFill>
                  <a:srgbClr val="0070C0"/>
                </a:solidFill>
                <a:hlinkClick r:id="rId2">
                  <a:extLst>
                    <a:ext uri="{A12FA001-AC4F-418D-AE19-62706E023703}">
                      <ahyp:hlinkClr xmlns:ahyp="http://schemas.microsoft.com/office/drawing/2018/hyperlinkcolor" val="tx"/>
                    </a:ext>
                  </a:extLst>
                </a:hlinkClick>
              </a:rPr>
              <a:t>Marc.bielle@sfr.fr</a:t>
            </a:r>
            <a:endParaRPr lang="fr-FR" sz="1600" b="1" dirty="0">
              <a:solidFill>
                <a:srgbClr val="0070C0"/>
              </a:solidFill>
            </a:endParaRPr>
          </a:p>
          <a:p>
            <a:pPr marL="0" indent="0" algn="just">
              <a:lnSpc>
                <a:spcPct val="100000"/>
              </a:lnSpc>
              <a:spcBef>
                <a:spcPts val="0"/>
              </a:spcBef>
              <a:buFont typeface="Arial" panose="020B0604020202020204" pitchFamily="34" charset="0"/>
              <a:buNone/>
            </a:pPr>
            <a:r>
              <a:rPr lang="fr-FR" sz="1600" b="1" dirty="0"/>
              <a:t>Site Web : </a:t>
            </a:r>
            <a:r>
              <a:rPr lang="fr-FR" sz="1600" b="1" dirty="0">
                <a:solidFill>
                  <a:srgbClr val="0070C0"/>
                </a:solidFill>
                <a:hlinkClick r:id="rId3">
                  <a:extLst>
                    <a:ext uri="{A12FA001-AC4F-418D-AE19-62706E023703}">
                      <ahyp:hlinkClr xmlns:ahyp="http://schemas.microsoft.com/office/drawing/2018/hyperlinkcolor" val="tx"/>
                    </a:ext>
                  </a:extLst>
                </a:hlinkClick>
              </a:rPr>
              <a:t>Api-partage.com</a:t>
            </a:r>
            <a:endParaRPr lang="fr-FR" sz="1600" dirty="0">
              <a:solidFill>
                <a:srgbClr val="0070C0"/>
              </a:solidFill>
            </a:endParaRPr>
          </a:p>
        </p:txBody>
      </p:sp>
    </p:spTree>
    <p:extLst>
      <p:ext uri="{BB962C8B-B14F-4D97-AF65-F5344CB8AC3E}">
        <p14:creationId xmlns:p14="http://schemas.microsoft.com/office/powerpoint/2010/main" val="1511283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27A84FB2-7961-BDC1-D6B1-44C0CA5D9D0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5143500" cy="6858000"/>
          </a:xfrm>
          <a:prstGeom prst="rect">
            <a:avLst/>
          </a:prstGeom>
        </p:spPr>
      </p:pic>
      <p:pic>
        <p:nvPicPr>
          <p:cNvPr id="8" name="Image 7">
            <a:extLst>
              <a:ext uri="{FF2B5EF4-FFF2-40B4-BE49-F238E27FC236}">
                <a16:creationId xmlns:a16="http://schemas.microsoft.com/office/drawing/2014/main" id="{6F5EAF7C-4CE9-A046-B41C-3BFF30625E5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48502" y="0"/>
            <a:ext cx="5143500" cy="6858000"/>
          </a:xfrm>
          <a:prstGeom prst="rect">
            <a:avLst/>
          </a:prstGeom>
        </p:spPr>
      </p:pic>
      <p:sp>
        <p:nvSpPr>
          <p:cNvPr id="2" name="Titre 1">
            <a:extLst>
              <a:ext uri="{FF2B5EF4-FFF2-40B4-BE49-F238E27FC236}">
                <a16:creationId xmlns:a16="http://schemas.microsoft.com/office/drawing/2014/main" id="{86850693-CA1E-CF32-25E0-6A1AF40A3934}"/>
              </a:ext>
            </a:extLst>
          </p:cNvPr>
          <p:cNvSpPr>
            <a:spLocks noGrp="1"/>
          </p:cNvSpPr>
          <p:nvPr>
            <p:ph type="title"/>
          </p:nvPr>
        </p:nvSpPr>
        <p:spPr>
          <a:xfrm>
            <a:off x="3941064" y="0"/>
            <a:ext cx="4005072" cy="1591056"/>
          </a:xfrm>
          <a:solidFill>
            <a:srgbClr val="92D050"/>
          </a:solidFill>
          <a:ln>
            <a:solidFill>
              <a:srgbClr val="92D050"/>
            </a:solidFill>
          </a:ln>
        </p:spPr>
        <p:txBody>
          <a:bodyPr/>
          <a:lstStyle/>
          <a:p>
            <a:pPr algn="ctr"/>
            <a:r>
              <a:rPr lang="fr-FR" dirty="0"/>
              <a:t>L’arboretum en devenir</a:t>
            </a:r>
          </a:p>
        </p:txBody>
      </p:sp>
      <p:sp>
        <p:nvSpPr>
          <p:cNvPr id="9" name="ZoneTexte 8">
            <a:extLst>
              <a:ext uri="{FF2B5EF4-FFF2-40B4-BE49-F238E27FC236}">
                <a16:creationId xmlns:a16="http://schemas.microsoft.com/office/drawing/2014/main" id="{720AB0BF-8E82-59E9-FC57-9DBE58E7869D}"/>
              </a:ext>
            </a:extLst>
          </p:cNvPr>
          <p:cNvSpPr txBox="1"/>
          <p:nvPr/>
        </p:nvSpPr>
        <p:spPr>
          <a:xfrm>
            <a:off x="5038344" y="3639312"/>
            <a:ext cx="2075688" cy="147732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Gill Sans MT" panose="020B0502020104020203"/>
                <a:ea typeface="+mn-ea"/>
                <a:cs typeface="+mn-cs"/>
              </a:rPr>
              <a:t>Avril le cordon de géraniums sauvages est  une ruche à ciel ouvert </a:t>
            </a:r>
            <a:r>
              <a:rPr kumimoji="0" lang="fr-FR" sz="1800" b="0" i="0" u="none" strike="noStrike" kern="1200" cap="none" spc="0" normalizeH="0" baseline="0" noProof="0" dirty="0">
                <a:ln>
                  <a:noFill/>
                </a:ln>
                <a:solidFill>
                  <a:prstClr val="black"/>
                </a:solidFill>
                <a:effectLst/>
                <a:uLnTx/>
                <a:uFillTx/>
                <a:latin typeface="Gill Sans MT" panose="020B0502020104020203"/>
                <a:ea typeface="+mn-ea"/>
                <a:cs typeface="+mn-cs"/>
              </a:rPr>
              <a:t>!</a:t>
            </a:r>
          </a:p>
        </p:txBody>
      </p:sp>
    </p:spTree>
    <p:extLst>
      <p:ext uri="{BB962C8B-B14F-4D97-AF65-F5344CB8AC3E}">
        <p14:creationId xmlns:p14="http://schemas.microsoft.com/office/powerpoint/2010/main" val="35406214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77BC20-B193-0578-0166-260F6ECF2E8C}"/>
              </a:ext>
            </a:extLst>
          </p:cNvPr>
          <p:cNvSpPr>
            <a:spLocks noGrp="1"/>
          </p:cNvSpPr>
          <p:nvPr>
            <p:ph type="title"/>
          </p:nvPr>
        </p:nvSpPr>
        <p:spPr>
          <a:xfrm>
            <a:off x="5799184" y="1098388"/>
            <a:ext cx="6035040" cy="4394988"/>
          </a:xfrm>
        </p:spPr>
        <p:txBody>
          <a:bodyPr vert="horz" lIns="91440" tIns="45720" rIns="91440" bIns="45720" rtlCol="0" anchor="ctr">
            <a:normAutofit fontScale="90000"/>
          </a:bodyPr>
          <a:lstStyle/>
          <a:p>
            <a:pPr algn="ctr"/>
            <a:r>
              <a:rPr lang="en-US" sz="10000" spc="800" dirty="0"/>
              <a:t>Le geranium </a:t>
            </a:r>
            <a:r>
              <a:rPr lang="en-US" sz="10000" spc="800" dirty="0" err="1"/>
              <a:t>sauvage</a:t>
            </a:r>
            <a:r>
              <a:rPr lang="en-US" sz="10000" spc="800" dirty="0"/>
              <a:t> </a:t>
            </a:r>
            <a:r>
              <a:rPr lang="en-US" sz="10000" spc="800" dirty="0" err="1"/>
              <a:t>c’est</a:t>
            </a:r>
            <a:r>
              <a:rPr lang="en-US" sz="10000" spc="800" dirty="0"/>
              <a:t> bon </a:t>
            </a:r>
            <a:r>
              <a:rPr lang="en-US" sz="10000" spc="800" dirty="0" err="1"/>
              <a:t>aussi</a:t>
            </a:r>
            <a:endParaRPr lang="en-US" sz="10000" spc="800" dirty="0"/>
          </a:p>
        </p:txBody>
      </p:sp>
      <p:pic>
        <p:nvPicPr>
          <p:cNvPr id="4" name="Image 3" descr="Une image contenant insecte, abeille, plein air, plante herbacée&#10;&#10;Le contenu généré par l’IA peut être incorrect.">
            <a:extLst>
              <a:ext uri="{FF2B5EF4-FFF2-40B4-BE49-F238E27FC236}">
                <a16:creationId xmlns:a16="http://schemas.microsoft.com/office/drawing/2014/main" id="{B5348E9E-3557-1124-B840-BDC25B1C5FC1}"/>
              </a:ext>
            </a:extLst>
          </p:cNvPr>
          <p:cNvPicPr>
            <a:picLocks noChangeAspect="1"/>
          </p:cNvPicPr>
          <p:nvPr/>
        </p:nvPicPr>
        <p:blipFill>
          <a:blip r:embed="rId2">
            <a:extLst>
              <a:ext uri="{28A0092B-C50C-407E-A947-70E740481C1C}">
                <a14:useLocalDpi xmlns:a14="http://schemas.microsoft.com/office/drawing/2010/main"/>
              </a:ext>
            </a:extLst>
          </a:blip>
          <a:srcRect l="11932" r="15628"/>
          <a:stretch>
            <a:fillRect/>
          </a:stretch>
        </p:blipFill>
        <p:spPr>
          <a:xfrm>
            <a:off x="211015" y="762000"/>
            <a:ext cx="4994031" cy="4911969"/>
          </a:xfrm>
          <a:prstGeom prst="rect">
            <a:avLst/>
          </a:prstGeom>
        </p:spPr>
      </p:pic>
    </p:spTree>
    <p:extLst>
      <p:ext uri="{BB962C8B-B14F-4D97-AF65-F5344CB8AC3E}">
        <p14:creationId xmlns:p14="http://schemas.microsoft.com/office/powerpoint/2010/main" val="744134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C6DB6D-FD4F-752C-8CFB-53AB556D17D9}"/>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60B892C8-4394-1E12-8D0E-C722FB5B7AFE}"/>
              </a:ext>
            </a:extLst>
          </p:cNvPr>
          <p:cNvSpPr>
            <a:spLocks noGrp="1"/>
          </p:cNvSpPr>
          <p:nvPr>
            <p:ph type="subTitle" idx="1"/>
          </p:nvPr>
        </p:nvSpPr>
        <p:spPr/>
        <p:txBody>
          <a:bodyPr/>
          <a:lstStyle/>
          <a:p>
            <a:endParaRPr lang="fr-FR"/>
          </a:p>
        </p:txBody>
      </p:sp>
      <p:pic>
        <p:nvPicPr>
          <p:cNvPr id="9" name="Image 8">
            <a:extLst>
              <a:ext uri="{FF2B5EF4-FFF2-40B4-BE49-F238E27FC236}">
                <a16:creationId xmlns:a16="http://schemas.microsoft.com/office/drawing/2014/main" id="{7B52A618-D7F5-3611-FA5A-4A3F3EB9F9B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6698" y="0"/>
            <a:ext cx="5143500" cy="6858000"/>
          </a:xfrm>
          <a:prstGeom prst="rect">
            <a:avLst/>
          </a:prstGeom>
        </p:spPr>
      </p:pic>
      <p:pic>
        <p:nvPicPr>
          <p:cNvPr id="17" name="Image 16">
            <a:extLst>
              <a:ext uri="{FF2B5EF4-FFF2-40B4-BE49-F238E27FC236}">
                <a16:creationId xmlns:a16="http://schemas.microsoft.com/office/drawing/2014/main" id="{75048650-0FAA-4A1F-EFC6-97693F4DF53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0052" y="0"/>
            <a:ext cx="5143500" cy="6858000"/>
          </a:xfrm>
          <a:prstGeom prst="rect">
            <a:avLst/>
          </a:prstGeom>
        </p:spPr>
      </p:pic>
      <p:pic>
        <p:nvPicPr>
          <p:cNvPr id="19" name="Image 18">
            <a:extLst>
              <a:ext uri="{FF2B5EF4-FFF2-40B4-BE49-F238E27FC236}">
                <a16:creationId xmlns:a16="http://schemas.microsoft.com/office/drawing/2014/main" id="{7ECE9233-AB33-48FD-D5D7-ABA85C48D1F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65263" y="0"/>
            <a:ext cx="5143500" cy="6858000"/>
          </a:xfrm>
          <a:prstGeom prst="rect">
            <a:avLst/>
          </a:prstGeom>
        </p:spPr>
      </p:pic>
    </p:spTree>
    <p:extLst>
      <p:ext uri="{BB962C8B-B14F-4D97-AF65-F5344CB8AC3E}">
        <p14:creationId xmlns:p14="http://schemas.microsoft.com/office/powerpoint/2010/main" val="18304568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F13313-07B8-07AE-E8DB-D67B6552958B}"/>
              </a:ext>
            </a:extLst>
          </p:cNvPr>
          <p:cNvSpPr>
            <a:spLocks noGrp="1"/>
          </p:cNvSpPr>
          <p:nvPr>
            <p:ph type="title"/>
          </p:nvPr>
        </p:nvSpPr>
        <p:spPr>
          <a:xfrm>
            <a:off x="644848" y="954923"/>
            <a:ext cx="6332023" cy="4504620"/>
          </a:xfrm>
        </p:spPr>
        <p:txBody>
          <a:bodyPr vert="horz" lIns="91440" tIns="45720" rIns="91440" bIns="45720" rtlCol="0" anchor="ctr">
            <a:normAutofit/>
          </a:bodyPr>
          <a:lstStyle/>
          <a:p>
            <a:pPr algn="ctr"/>
            <a:r>
              <a:rPr lang="en-US" sz="9600" spc="800" dirty="0" err="1"/>
              <a:t>C’est</a:t>
            </a:r>
            <a:r>
              <a:rPr lang="en-US" sz="9600" spc="800" dirty="0"/>
              <a:t> trop </a:t>
            </a:r>
            <a:r>
              <a:rPr lang="en-US" sz="9600" spc="800" dirty="0" err="1"/>
              <a:t>bonnn</a:t>
            </a:r>
            <a:r>
              <a:rPr lang="en-US" sz="9600" spc="800" dirty="0"/>
              <a:t>!</a:t>
            </a:r>
          </a:p>
        </p:txBody>
      </p:sp>
      <p:pic>
        <p:nvPicPr>
          <p:cNvPr id="10" name="Image 9" descr="Une image contenant fleur, plante, plein air, jardin&#10;&#10;Le contenu généré par l’IA peut être incorrect.">
            <a:extLst>
              <a:ext uri="{FF2B5EF4-FFF2-40B4-BE49-F238E27FC236}">
                <a16:creationId xmlns:a16="http://schemas.microsoft.com/office/drawing/2014/main" id="{3612487A-6C95-6C64-83B5-92388BF6298C}"/>
              </a:ext>
            </a:extLst>
          </p:cNvPr>
          <p:cNvPicPr>
            <a:picLocks noChangeAspect="1"/>
          </p:cNvPicPr>
          <p:nvPr/>
        </p:nvPicPr>
        <p:blipFill>
          <a:blip r:embed="rId2">
            <a:extLst>
              <a:ext uri="{28A0092B-C50C-407E-A947-70E740481C1C}">
                <a14:useLocalDpi xmlns:a14="http://schemas.microsoft.com/office/drawing/2010/main"/>
              </a:ext>
            </a:extLst>
          </a:blip>
          <a:srcRect l="28682" r="17592" b="2"/>
          <a:stretch>
            <a:fillRect/>
          </a:stretch>
        </p:blipFill>
        <p:spPr>
          <a:xfrm>
            <a:off x="6909481" y="10"/>
            <a:ext cx="5282519" cy="6857990"/>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30972191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38F19D-2684-4CE4-BC65-54E7A6580921}"/>
              </a:ext>
            </a:extLst>
          </p:cNvPr>
          <p:cNvSpPr>
            <a:spLocks noGrp="1"/>
          </p:cNvSpPr>
          <p:nvPr>
            <p:ph type="title"/>
          </p:nvPr>
        </p:nvSpPr>
        <p:spPr>
          <a:xfrm>
            <a:off x="644854" y="643464"/>
            <a:ext cx="3908858" cy="4660056"/>
          </a:xfrm>
        </p:spPr>
        <p:txBody>
          <a:bodyPr vert="horz" lIns="91440" tIns="45720" rIns="91440" bIns="45720" rtlCol="0" anchor="ctr">
            <a:normAutofit/>
          </a:bodyPr>
          <a:lstStyle/>
          <a:p>
            <a:pPr algn="ctr"/>
            <a:r>
              <a:rPr lang="en-US" sz="6000" spc="800" dirty="0" err="1">
                <a:solidFill>
                  <a:srgbClr val="2A1A00"/>
                </a:solidFill>
              </a:rPr>
              <a:t>Thym</a:t>
            </a:r>
            <a:br>
              <a:rPr lang="en-US" sz="6000" spc="800" dirty="0">
                <a:solidFill>
                  <a:srgbClr val="2A1A00"/>
                </a:solidFill>
              </a:rPr>
            </a:br>
            <a:r>
              <a:rPr lang="en-US" sz="6000" spc="800" dirty="0" err="1">
                <a:solidFill>
                  <a:srgbClr val="2A1A00"/>
                </a:solidFill>
              </a:rPr>
              <a:t>Thym</a:t>
            </a:r>
            <a:br>
              <a:rPr lang="en-US" sz="6000" spc="800" dirty="0">
                <a:solidFill>
                  <a:srgbClr val="2A1A00"/>
                </a:solidFill>
              </a:rPr>
            </a:br>
            <a:r>
              <a:rPr lang="en-US" sz="6000" spc="800" dirty="0" err="1">
                <a:solidFill>
                  <a:srgbClr val="2A1A00"/>
                </a:solidFill>
              </a:rPr>
              <a:t>où</a:t>
            </a:r>
            <a:r>
              <a:rPr lang="en-US" sz="6000" spc="800" dirty="0">
                <a:solidFill>
                  <a:srgbClr val="2A1A00"/>
                </a:solidFill>
              </a:rPr>
              <a:t> est Milou ?</a:t>
            </a:r>
          </a:p>
        </p:txBody>
      </p:sp>
      <p:pic>
        <p:nvPicPr>
          <p:cNvPr id="4" name="Image 3" descr="Une image contenant fleur, plante, insecte, fleurir&#10;&#10;Le contenu généré par l’IA peut être incorrect.">
            <a:extLst>
              <a:ext uri="{FF2B5EF4-FFF2-40B4-BE49-F238E27FC236}">
                <a16:creationId xmlns:a16="http://schemas.microsoft.com/office/drawing/2014/main" id="{90159FC8-C4C2-EC37-1FBA-9DA07A647DE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62730" y="548640"/>
            <a:ext cx="7516319" cy="5505704"/>
          </a:xfrm>
          <a:prstGeom prst="rect">
            <a:avLst/>
          </a:prstGeom>
        </p:spPr>
      </p:pic>
    </p:spTree>
    <p:extLst>
      <p:ext uri="{BB962C8B-B14F-4D97-AF65-F5344CB8AC3E}">
        <p14:creationId xmlns:p14="http://schemas.microsoft.com/office/powerpoint/2010/main" val="18418817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3EA3CD-472B-5B44-8F40-02C4ED385FF3}"/>
              </a:ext>
            </a:extLst>
          </p:cNvPr>
          <p:cNvSpPr>
            <a:spLocks noGrp="1"/>
          </p:cNvSpPr>
          <p:nvPr>
            <p:ph type="title"/>
          </p:nvPr>
        </p:nvSpPr>
        <p:spPr>
          <a:xfrm>
            <a:off x="1006839" y="2682934"/>
            <a:ext cx="3519441" cy="1925642"/>
          </a:xfrm>
        </p:spPr>
        <p:txBody>
          <a:bodyPr/>
          <a:lstStyle/>
          <a:p>
            <a:pPr algn="ctr"/>
            <a:r>
              <a:rPr lang="fr-FR" dirty="0"/>
              <a:t>Rein</a:t>
            </a:r>
            <a:br>
              <a:rPr lang="fr-FR" dirty="0"/>
            </a:br>
            <a:r>
              <a:rPr lang="fr-FR" dirty="0"/>
              <a:t>Thym </a:t>
            </a:r>
            <a:r>
              <a:rPr lang="fr-FR" dirty="0" err="1"/>
              <a:t>Thym</a:t>
            </a:r>
            <a:endParaRPr lang="fr-FR" dirty="0"/>
          </a:p>
        </p:txBody>
      </p:sp>
      <p:pic>
        <p:nvPicPr>
          <p:cNvPr id="4" name="Image 3" descr="Une image contenant fleur, plante, insecte, invertébré&#10;&#10;Le contenu généré par l’IA peut être incorrect.">
            <a:extLst>
              <a:ext uri="{FF2B5EF4-FFF2-40B4-BE49-F238E27FC236}">
                <a16:creationId xmlns:a16="http://schemas.microsoft.com/office/drawing/2014/main" id="{518D7388-E382-DF3F-5ED0-A8B04BDBE0B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56547" y="0"/>
            <a:ext cx="7030585" cy="6858000"/>
          </a:xfrm>
          <a:prstGeom prst="rect">
            <a:avLst/>
          </a:prstGeom>
        </p:spPr>
      </p:pic>
    </p:spTree>
    <p:extLst>
      <p:ext uri="{BB962C8B-B14F-4D97-AF65-F5344CB8AC3E}">
        <p14:creationId xmlns:p14="http://schemas.microsoft.com/office/powerpoint/2010/main" val="9449249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FC9583-7BF1-E0B4-89AD-511B9F2CF349}"/>
              </a:ext>
            </a:extLst>
          </p:cNvPr>
          <p:cNvSpPr>
            <a:spLocks noGrp="1"/>
          </p:cNvSpPr>
          <p:nvPr>
            <p:ph type="title"/>
          </p:nvPr>
        </p:nvSpPr>
        <p:spPr>
          <a:xfrm>
            <a:off x="644849" y="954923"/>
            <a:ext cx="5875694" cy="4504620"/>
          </a:xfrm>
        </p:spPr>
        <p:txBody>
          <a:bodyPr vert="horz" lIns="91440" tIns="45720" rIns="91440" bIns="45720" rtlCol="0" anchor="ctr">
            <a:normAutofit/>
          </a:bodyPr>
          <a:lstStyle/>
          <a:p>
            <a:pPr algn="ctr"/>
            <a:r>
              <a:rPr lang="en-US" sz="6000" spc="800"/>
              <a:t>Arcquebouté au Thym</a:t>
            </a:r>
          </a:p>
        </p:txBody>
      </p:sp>
      <p:pic>
        <p:nvPicPr>
          <p:cNvPr id="4" name="Image 3" descr="Une image contenant fleur, plante, fleurir, plein air&#10;&#10;Le contenu généré par l’IA peut être incorrect.">
            <a:extLst>
              <a:ext uri="{FF2B5EF4-FFF2-40B4-BE49-F238E27FC236}">
                <a16:creationId xmlns:a16="http://schemas.microsoft.com/office/drawing/2014/main" id="{4820B6AD-1736-F5B7-B26C-547E11C28C32}"/>
              </a:ext>
            </a:extLst>
          </p:cNvPr>
          <p:cNvPicPr>
            <a:picLocks noChangeAspect="1"/>
          </p:cNvPicPr>
          <p:nvPr/>
        </p:nvPicPr>
        <p:blipFill>
          <a:blip r:embed="rId2" cstate="email">
            <a:extLst>
              <a:ext uri="{28A0092B-C50C-407E-A947-70E740481C1C}">
                <a14:useLocalDpi xmlns:a14="http://schemas.microsoft.com/office/drawing/2010/main"/>
              </a:ext>
            </a:extLst>
          </a:blip>
          <a:srcRect l="25649" r="22935" b="-1"/>
          <a:stretch>
            <a:fillRect/>
          </a:stretch>
        </p:blipFill>
        <p:spPr>
          <a:xfrm>
            <a:off x="6909481" y="10"/>
            <a:ext cx="5282519" cy="6857990"/>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38352402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980EE8-61EE-ABBF-BD4D-5E88E8791F10}"/>
              </a:ext>
            </a:extLst>
          </p:cNvPr>
          <p:cNvSpPr>
            <a:spLocks noGrp="1"/>
          </p:cNvSpPr>
          <p:nvPr>
            <p:ph type="title"/>
          </p:nvPr>
        </p:nvSpPr>
        <p:spPr>
          <a:xfrm>
            <a:off x="5671909" y="951400"/>
            <a:ext cx="5875694" cy="4654296"/>
          </a:xfrm>
        </p:spPr>
        <p:txBody>
          <a:bodyPr vert="horz" lIns="91440" tIns="45720" rIns="91440" bIns="45720" rtlCol="0" anchor="ctr">
            <a:normAutofit/>
          </a:bodyPr>
          <a:lstStyle/>
          <a:p>
            <a:pPr algn="ctr"/>
            <a:r>
              <a:rPr lang="en-US" sz="8800" spc="800" dirty="0">
                <a:solidFill>
                  <a:srgbClr val="2A1A00"/>
                </a:solidFill>
              </a:rPr>
              <a:t>Fond de </a:t>
            </a:r>
            <a:r>
              <a:rPr lang="en-US" sz="8800" spc="800" dirty="0" err="1">
                <a:solidFill>
                  <a:srgbClr val="2A1A00"/>
                </a:solidFill>
              </a:rPr>
              <a:t>Thym</a:t>
            </a:r>
            <a:r>
              <a:rPr lang="en-US" sz="8800" spc="800" dirty="0">
                <a:solidFill>
                  <a:srgbClr val="2A1A00"/>
                </a:solidFill>
              </a:rPr>
              <a:t> !</a:t>
            </a:r>
          </a:p>
        </p:txBody>
      </p:sp>
      <p:pic>
        <p:nvPicPr>
          <p:cNvPr id="4" name="Image 3" descr="Une image contenant fleur, plante, insecte, abeille&#10;&#10;Le contenu généré par l’IA peut être incorrect.">
            <a:extLst>
              <a:ext uri="{FF2B5EF4-FFF2-40B4-BE49-F238E27FC236}">
                <a16:creationId xmlns:a16="http://schemas.microsoft.com/office/drawing/2014/main" id="{05BD81C9-EDDE-C4C6-1F5D-0080E151B54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176" y="38488"/>
            <a:ext cx="5085768" cy="6781024"/>
          </a:xfrm>
          <a:prstGeom prst="rect">
            <a:avLst/>
          </a:prstGeom>
        </p:spPr>
      </p:pic>
    </p:spTree>
    <p:extLst>
      <p:ext uri="{BB962C8B-B14F-4D97-AF65-F5344CB8AC3E}">
        <p14:creationId xmlns:p14="http://schemas.microsoft.com/office/powerpoint/2010/main" val="35500793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889A71-FD5D-BCED-C4DB-A4DAFC3C43A5}"/>
              </a:ext>
            </a:extLst>
          </p:cNvPr>
          <p:cNvSpPr>
            <a:spLocks noGrp="1"/>
          </p:cNvSpPr>
          <p:nvPr>
            <p:ph type="title"/>
          </p:nvPr>
        </p:nvSpPr>
        <p:spPr>
          <a:xfrm>
            <a:off x="409575" y="1964573"/>
            <a:ext cx="3577766" cy="4160002"/>
          </a:xfrm>
        </p:spPr>
        <p:txBody>
          <a:bodyPr vert="horz" lIns="91440" tIns="45720" rIns="91440" bIns="45720" rtlCol="0" anchor="ctr">
            <a:normAutofit/>
          </a:bodyPr>
          <a:lstStyle/>
          <a:p>
            <a:pPr algn="ctr"/>
            <a:r>
              <a:rPr lang="en-US" sz="3200" spc="800" dirty="0"/>
              <a:t>A la </a:t>
            </a:r>
            <a:r>
              <a:rPr lang="en-US" sz="3200" spc="800" dirty="0" err="1"/>
              <a:t>verticale</a:t>
            </a:r>
            <a:br>
              <a:rPr lang="en-US" sz="3200" spc="800" dirty="0"/>
            </a:br>
            <a:r>
              <a:rPr lang="en-US" sz="3200" spc="800" dirty="0"/>
              <a:t>le </a:t>
            </a:r>
            <a:r>
              <a:rPr lang="en-US" sz="3200" spc="800" dirty="0" err="1"/>
              <a:t>thym</a:t>
            </a:r>
            <a:r>
              <a:rPr lang="en-US" sz="3200" spc="800" dirty="0"/>
              <a:t> se </a:t>
            </a:r>
            <a:r>
              <a:rPr lang="en-US" sz="3200" spc="800" dirty="0" err="1"/>
              <a:t>tient</a:t>
            </a:r>
            <a:r>
              <a:rPr lang="en-US" sz="3200" spc="800" dirty="0"/>
              <a:t> !</a:t>
            </a:r>
          </a:p>
        </p:txBody>
      </p:sp>
      <p:pic>
        <p:nvPicPr>
          <p:cNvPr id="5" name="Image 4">
            <a:extLst>
              <a:ext uri="{FF2B5EF4-FFF2-40B4-BE49-F238E27FC236}">
                <a16:creationId xmlns:a16="http://schemas.microsoft.com/office/drawing/2014/main" id="{3DC5C41C-1968-5817-A147-9D48CA82468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77766" y="133350"/>
            <a:ext cx="8699959" cy="6724650"/>
          </a:xfrm>
          <a:prstGeom prst="rect">
            <a:avLst/>
          </a:prstGeom>
        </p:spPr>
      </p:pic>
    </p:spTree>
    <p:extLst>
      <p:ext uri="{BB962C8B-B14F-4D97-AF65-F5344CB8AC3E}">
        <p14:creationId xmlns:p14="http://schemas.microsoft.com/office/powerpoint/2010/main" val="30330342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719E6-09CD-1EFB-E2A6-547D5A1A2F2A}"/>
              </a:ext>
            </a:extLst>
          </p:cNvPr>
          <p:cNvSpPr>
            <a:spLocks noGrp="1"/>
          </p:cNvSpPr>
          <p:nvPr>
            <p:ph type="title"/>
          </p:nvPr>
        </p:nvSpPr>
        <p:spPr>
          <a:xfrm>
            <a:off x="5869646" y="1098388"/>
            <a:ext cx="6246150" cy="4394988"/>
          </a:xfrm>
        </p:spPr>
        <p:txBody>
          <a:bodyPr vert="horz" lIns="91440" tIns="45720" rIns="91440" bIns="45720" rtlCol="0" anchor="ctr">
            <a:noAutofit/>
          </a:bodyPr>
          <a:lstStyle/>
          <a:p>
            <a:pPr algn="ctr"/>
            <a:r>
              <a:rPr lang="en-US" sz="7200" spc="800" dirty="0"/>
              <a:t>Le </a:t>
            </a:r>
            <a:r>
              <a:rPr lang="en-US" sz="7200" spc="800" dirty="0" err="1"/>
              <a:t>cornouiller</a:t>
            </a:r>
            <a:r>
              <a:rPr lang="en-US" sz="7200" spc="800" dirty="0"/>
              <a:t> </a:t>
            </a:r>
            <a:r>
              <a:rPr lang="en-US" sz="7200" spc="800" dirty="0" err="1"/>
              <a:t>sanguin</a:t>
            </a:r>
            <a:endParaRPr lang="en-US" sz="7200" spc="800" dirty="0"/>
          </a:p>
        </p:txBody>
      </p:sp>
      <p:pic>
        <p:nvPicPr>
          <p:cNvPr id="4" name="Image 3" descr="Une image contenant arbre, plein air, Dipsacales, Graine de plante&#10;&#10;Le contenu généré par l’IA peut être incorrect.">
            <a:extLst>
              <a:ext uri="{FF2B5EF4-FFF2-40B4-BE49-F238E27FC236}">
                <a16:creationId xmlns:a16="http://schemas.microsoft.com/office/drawing/2014/main" id="{96660C71-F621-82A6-D776-2F59566FF794}"/>
              </a:ext>
            </a:extLst>
          </p:cNvPr>
          <p:cNvPicPr>
            <a:picLocks noChangeAspect="1"/>
          </p:cNvPicPr>
          <p:nvPr/>
        </p:nvPicPr>
        <p:blipFill>
          <a:blip r:embed="rId2" cstate="email">
            <a:extLst>
              <a:ext uri="{28A0092B-C50C-407E-A947-70E740481C1C}">
                <a14:useLocalDpi xmlns:a14="http://schemas.microsoft.com/office/drawing/2010/main"/>
              </a:ext>
            </a:extLst>
          </a:blip>
          <a:srcRect l="9513" r="2" b="2"/>
          <a:stretch>
            <a:fillRect/>
          </a:stretch>
        </p:blipFill>
        <p:spPr>
          <a:xfrm>
            <a:off x="211015" y="762000"/>
            <a:ext cx="5658631" cy="5565648"/>
          </a:xfrm>
          <a:prstGeom prst="rect">
            <a:avLst/>
          </a:prstGeom>
        </p:spPr>
      </p:pic>
    </p:spTree>
    <p:extLst>
      <p:ext uri="{BB962C8B-B14F-4D97-AF65-F5344CB8AC3E}">
        <p14:creationId xmlns:p14="http://schemas.microsoft.com/office/powerpoint/2010/main" val="3312334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BDDD4A-5214-A2E2-9FE8-A7E210AB2E7C}"/>
              </a:ext>
            </a:extLst>
          </p:cNvPr>
          <p:cNvSpPr>
            <a:spLocks noGrp="1"/>
          </p:cNvSpPr>
          <p:nvPr>
            <p:ph type="title"/>
          </p:nvPr>
        </p:nvSpPr>
        <p:spPr>
          <a:xfrm>
            <a:off x="5155864" y="3145905"/>
            <a:ext cx="6767912" cy="1526679"/>
          </a:xfrm>
        </p:spPr>
        <p:txBody>
          <a:bodyPr>
            <a:normAutofit/>
          </a:bodyPr>
          <a:lstStyle/>
          <a:p>
            <a:pPr algn="ctr"/>
            <a:r>
              <a:rPr lang="fr-FR" dirty="0"/>
              <a:t>Le rucher Wok</a:t>
            </a:r>
            <a:br>
              <a:rPr lang="fr-FR" dirty="0"/>
            </a:br>
            <a:r>
              <a:rPr lang="fr-FR" dirty="0"/>
              <a:t>en R.B.C</a:t>
            </a:r>
          </a:p>
        </p:txBody>
      </p:sp>
      <p:pic>
        <p:nvPicPr>
          <p:cNvPr id="5" name="Espace réservé du contenu 4" descr="Une image contenant plein air, herbe, sol, Poubelle&#10;&#10;Le contenu généré par l’IA peut être incorrect.">
            <a:extLst>
              <a:ext uri="{FF2B5EF4-FFF2-40B4-BE49-F238E27FC236}">
                <a16:creationId xmlns:a16="http://schemas.microsoft.com/office/drawing/2014/main" id="{2BF037C2-616C-3FBA-1834-B05D8D02F0DA}"/>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848696" y="-10283"/>
            <a:ext cx="4210984" cy="6868283"/>
          </a:xfrm>
        </p:spPr>
      </p:pic>
    </p:spTree>
    <p:extLst>
      <p:ext uri="{BB962C8B-B14F-4D97-AF65-F5344CB8AC3E}">
        <p14:creationId xmlns:p14="http://schemas.microsoft.com/office/powerpoint/2010/main" val="34739985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2E8B05-E8B8-F26D-4617-BD2DAF9B2E0F}"/>
              </a:ext>
            </a:extLst>
          </p:cNvPr>
          <p:cNvSpPr>
            <a:spLocks noGrp="1"/>
          </p:cNvSpPr>
          <p:nvPr>
            <p:ph type="title"/>
          </p:nvPr>
        </p:nvSpPr>
        <p:spPr>
          <a:xfrm>
            <a:off x="644849" y="954923"/>
            <a:ext cx="5875694" cy="4504620"/>
          </a:xfrm>
        </p:spPr>
        <p:txBody>
          <a:bodyPr vert="horz" lIns="91440" tIns="45720" rIns="91440" bIns="45720" rtlCol="0" anchor="ctr">
            <a:normAutofit/>
          </a:bodyPr>
          <a:lstStyle/>
          <a:p>
            <a:pPr algn="ctr"/>
            <a:r>
              <a:rPr lang="en-US" sz="9600" spc="800" dirty="0"/>
              <a:t>Raz</a:t>
            </a:r>
            <a:br>
              <a:rPr lang="en-US" sz="9600" spc="800" dirty="0"/>
            </a:br>
            <a:r>
              <a:rPr lang="en-US" sz="9600" spc="800" dirty="0"/>
              <a:t>la boule</a:t>
            </a:r>
          </a:p>
        </p:txBody>
      </p:sp>
      <p:pic>
        <p:nvPicPr>
          <p:cNvPr id="4" name="Image 3" descr="Une image contenant arbre, plein air, Pollinisateur, Insecte à ailes membraneuses&#10;&#10;Le contenu généré par l’IA peut être incorrect.">
            <a:extLst>
              <a:ext uri="{FF2B5EF4-FFF2-40B4-BE49-F238E27FC236}">
                <a16:creationId xmlns:a16="http://schemas.microsoft.com/office/drawing/2014/main" id="{E98457B5-30ED-23AF-E297-E2CCE7E15E6D}"/>
              </a:ext>
            </a:extLst>
          </p:cNvPr>
          <p:cNvPicPr>
            <a:picLocks noChangeAspect="1"/>
          </p:cNvPicPr>
          <p:nvPr/>
        </p:nvPicPr>
        <p:blipFill>
          <a:blip r:embed="rId2" cstate="email">
            <a:extLst>
              <a:ext uri="{28A0092B-C50C-407E-A947-70E740481C1C}">
                <a14:useLocalDpi xmlns:a14="http://schemas.microsoft.com/office/drawing/2010/main"/>
              </a:ext>
            </a:extLst>
          </a:blip>
          <a:srcRect l="19301" r="13106" b="-2"/>
          <a:stretch>
            <a:fillRect/>
          </a:stretch>
        </p:blipFill>
        <p:spPr>
          <a:xfrm>
            <a:off x="6909481" y="10"/>
            <a:ext cx="5282519" cy="6857990"/>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17708849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0F5D2C-53E9-0C69-26DC-A0A8B60DBF8A}"/>
              </a:ext>
            </a:extLst>
          </p:cNvPr>
          <p:cNvSpPr>
            <a:spLocks noGrp="1"/>
          </p:cNvSpPr>
          <p:nvPr>
            <p:ph type="title"/>
          </p:nvPr>
        </p:nvSpPr>
        <p:spPr>
          <a:xfrm>
            <a:off x="608076" y="1137839"/>
            <a:ext cx="4082145" cy="4374850"/>
          </a:xfrm>
        </p:spPr>
        <p:txBody>
          <a:bodyPr vert="horz" lIns="91440" tIns="45720" rIns="91440" bIns="45720" rtlCol="0" anchor="ctr">
            <a:normAutofit/>
          </a:bodyPr>
          <a:lstStyle/>
          <a:p>
            <a:pPr algn="ctr"/>
            <a:r>
              <a:rPr lang="en-US" sz="6000" spc="800" dirty="0" err="1">
                <a:solidFill>
                  <a:srgbClr val="2A1A00"/>
                </a:solidFill>
              </a:rPr>
              <a:t>Puisant</a:t>
            </a:r>
            <a:br>
              <a:rPr lang="en-US" sz="6000" spc="800" dirty="0">
                <a:solidFill>
                  <a:srgbClr val="2A1A00"/>
                </a:solidFill>
              </a:rPr>
            </a:br>
            <a:r>
              <a:rPr lang="en-US" sz="6000" spc="800" dirty="0">
                <a:solidFill>
                  <a:srgbClr val="2A1A00"/>
                </a:solidFill>
              </a:rPr>
              <a:t>dans le puissant</a:t>
            </a:r>
          </a:p>
        </p:txBody>
      </p:sp>
      <p:pic>
        <p:nvPicPr>
          <p:cNvPr id="4" name="Image 3" descr="Une image contenant arbre, Insecte à ailes membraneuses, Pollinisateur, abeille&#10;&#10;Le contenu généré par l’IA peut être incorrect.">
            <a:extLst>
              <a:ext uri="{FF2B5EF4-FFF2-40B4-BE49-F238E27FC236}">
                <a16:creationId xmlns:a16="http://schemas.microsoft.com/office/drawing/2014/main" id="{49AF7C3E-2540-90C5-70C5-424F2B79EA5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558431" y="284480"/>
            <a:ext cx="7633568" cy="6431280"/>
          </a:xfrm>
          <a:prstGeom prst="rect">
            <a:avLst/>
          </a:prstGeom>
        </p:spPr>
      </p:pic>
    </p:spTree>
    <p:extLst>
      <p:ext uri="{BB962C8B-B14F-4D97-AF65-F5344CB8AC3E}">
        <p14:creationId xmlns:p14="http://schemas.microsoft.com/office/powerpoint/2010/main" val="42949552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E063D7-9419-C2EC-BADD-A2084DDF5E0C}"/>
              </a:ext>
            </a:extLst>
          </p:cNvPr>
          <p:cNvSpPr>
            <a:spLocks noGrp="1"/>
          </p:cNvSpPr>
          <p:nvPr>
            <p:ph type="title"/>
          </p:nvPr>
        </p:nvSpPr>
        <p:spPr>
          <a:xfrm>
            <a:off x="595950" y="1098388"/>
            <a:ext cx="6648249" cy="4394988"/>
          </a:xfrm>
        </p:spPr>
        <p:txBody>
          <a:bodyPr vert="horz" lIns="91440" tIns="45720" rIns="91440" bIns="45720" rtlCol="0" anchor="ctr">
            <a:normAutofit/>
          </a:bodyPr>
          <a:lstStyle/>
          <a:p>
            <a:pPr algn="ctr"/>
            <a:r>
              <a:rPr lang="en-US" sz="8800" spc="800" dirty="0"/>
              <a:t>PElotage</a:t>
            </a:r>
          </a:p>
        </p:txBody>
      </p:sp>
      <p:pic>
        <p:nvPicPr>
          <p:cNvPr id="4" name="Image 3" descr="Une image contenant arbre, plein air, abeille, Pollinisateur&#10;&#10;Le contenu généré par l’IA peut être incorrect.">
            <a:extLst>
              <a:ext uri="{FF2B5EF4-FFF2-40B4-BE49-F238E27FC236}">
                <a16:creationId xmlns:a16="http://schemas.microsoft.com/office/drawing/2014/main" id="{D571620E-8D03-2B79-E156-F2D55DC4CE56}"/>
              </a:ext>
            </a:extLst>
          </p:cNvPr>
          <p:cNvPicPr>
            <a:picLocks noChangeAspect="1"/>
          </p:cNvPicPr>
          <p:nvPr/>
        </p:nvPicPr>
        <p:blipFill>
          <a:blip r:embed="rId2">
            <a:extLst>
              <a:ext uri="{28A0092B-C50C-407E-A947-70E740481C1C}">
                <a14:useLocalDpi xmlns:a14="http://schemas.microsoft.com/office/drawing/2010/main"/>
              </a:ext>
            </a:extLst>
          </a:blip>
          <a:srcRect l="17198" r="25351" b="2"/>
          <a:stretch>
            <a:fillRect/>
          </a:stretch>
        </p:blipFill>
        <p:spPr>
          <a:xfrm>
            <a:off x="7556684" y="10"/>
            <a:ext cx="4635315" cy="6857989"/>
          </a:xfrm>
          <a:prstGeom prst="rect">
            <a:avLst/>
          </a:prstGeom>
        </p:spPr>
      </p:pic>
    </p:spTree>
    <p:extLst>
      <p:ext uri="{BB962C8B-B14F-4D97-AF65-F5344CB8AC3E}">
        <p14:creationId xmlns:p14="http://schemas.microsoft.com/office/powerpoint/2010/main" val="34299261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76813C-0A4A-3B07-A920-A82C32760C87}"/>
              </a:ext>
            </a:extLst>
          </p:cNvPr>
          <p:cNvSpPr>
            <a:spLocks noGrp="1"/>
          </p:cNvSpPr>
          <p:nvPr>
            <p:ph type="ctrTitle"/>
          </p:nvPr>
        </p:nvSpPr>
        <p:spPr>
          <a:xfrm>
            <a:off x="154598" y="1115931"/>
            <a:ext cx="3623030" cy="4626137"/>
          </a:xfrm>
        </p:spPr>
        <p:txBody>
          <a:bodyPr/>
          <a:lstStyle/>
          <a:p>
            <a:r>
              <a:rPr lang="fr-FR" sz="4400" dirty="0"/>
              <a:t>Allez une petite dernière pour la route !</a:t>
            </a:r>
          </a:p>
        </p:txBody>
      </p:sp>
      <p:pic>
        <p:nvPicPr>
          <p:cNvPr id="5" name="Image 4">
            <a:extLst>
              <a:ext uri="{FF2B5EF4-FFF2-40B4-BE49-F238E27FC236}">
                <a16:creationId xmlns:a16="http://schemas.microsoft.com/office/drawing/2014/main" id="{355BB9EA-3104-B985-D27C-AD298CA136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10978" y="0"/>
            <a:ext cx="8281022" cy="6858000"/>
          </a:xfrm>
          <a:prstGeom prst="rect">
            <a:avLst/>
          </a:prstGeom>
        </p:spPr>
      </p:pic>
    </p:spTree>
    <p:extLst>
      <p:ext uri="{BB962C8B-B14F-4D97-AF65-F5344CB8AC3E}">
        <p14:creationId xmlns:p14="http://schemas.microsoft.com/office/powerpoint/2010/main" val="16512855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0916D041-4553-4CDA-B44A-34C763D173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2" name="Rectangle 31">
            <a:extLst>
              <a:ext uri="{FF2B5EF4-FFF2-40B4-BE49-F238E27FC236}">
                <a16:creationId xmlns:a16="http://schemas.microsoft.com/office/drawing/2014/main" id="{B19F5142-8834-455D-AF81-A3C562B69C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5668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4" name="Rectangle 33">
            <a:extLst>
              <a:ext uri="{FF2B5EF4-FFF2-40B4-BE49-F238E27FC236}">
                <a16:creationId xmlns:a16="http://schemas.microsoft.com/office/drawing/2014/main" id="{D3F3323E-17FD-41CA-B632-A32DC5EDC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6" name="Freeform 6">
            <a:extLst>
              <a:ext uri="{FF2B5EF4-FFF2-40B4-BE49-F238E27FC236}">
                <a16:creationId xmlns:a16="http://schemas.microsoft.com/office/drawing/2014/main" id="{1F0D9B0E-E48B-450C-9134-0435D96D0B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302287" y="61344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2" name="Titre 1">
            <a:extLst>
              <a:ext uri="{FF2B5EF4-FFF2-40B4-BE49-F238E27FC236}">
                <a16:creationId xmlns:a16="http://schemas.microsoft.com/office/drawing/2014/main" id="{68D9E5CB-82C8-150D-FE01-5F82383AEB30}"/>
              </a:ext>
            </a:extLst>
          </p:cNvPr>
          <p:cNvSpPr>
            <a:spLocks noGrp="1"/>
          </p:cNvSpPr>
          <p:nvPr>
            <p:ph type="ctrTitle"/>
          </p:nvPr>
        </p:nvSpPr>
        <p:spPr>
          <a:xfrm>
            <a:off x="1026162" y="1247774"/>
            <a:ext cx="5500050" cy="4131301"/>
          </a:xfrm>
        </p:spPr>
        <p:txBody>
          <a:bodyPr>
            <a:noAutofit/>
          </a:bodyPr>
          <a:lstStyle/>
          <a:p>
            <a:r>
              <a:rPr lang="fr-FR" sz="6000" dirty="0"/>
              <a:t>Trop bon faut pas en laisser !</a:t>
            </a:r>
          </a:p>
        </p:txBody>
      </p:sp>
      <p:pic>
        <p:nvPicPr>
          <p:cNvPr id="5" name="Image 4">
            <a:extLst>
              <a:ext uri="{FF2B5EF4-FFF2-40B4-BE49-F238E27FC236}">
                <a16:creationId xmlns:a16="http://schemas.microsoft.com/office/drawing/2014/main" id="{990BB83C-F51A-3C4F-29DD-6072049A4102}"/>
              </a:ext>
            </a:extLst>
          </p:cNvPr>
          <p:cNvPicPr>
            <a:picLocks noChangeAspect="1"/>
          </p:cNvPicPr>
          <p:nvPr/>
        </p:nvPicPr>
        <p:blipFill>
          <a:blip r:embed="rId2" cstate="email">
            <a:extLst>
              <a:ext uri="{28A0092B-C50C-407E-A947-70E740481C1C}">
                <a14:useLocalDpi xmlns:a14="http://schemas.microsoft.com/office/drawing/2010/main"/>
              </a:ext>
            </a:extLst>
          </a:blip>
          <a:srcRect l="21441" r="33442" b="-1"/>
          <a:stretch>
            <a:fillRect/>
          </a:stretch>
        </p:blipFill>
        <p:spPr>
          <a:xfrm>
            <a:off x="6956424" y="10"/>
            <a:ext cx="5235575" cy="6857989"/>
          </a:xfrm>
          <a:prstGeom prst="rect">
            <a:avLst/>
          </a:prstGeom>
        </p:spPr>
      </p:pic>
    </p:spTree>
    <p:extLst>
      <p:ext uri="{BB962C8B-B14F-4D97-AF65-F5344CB8AC3E}">
        <p14:creationId xmlns:p14="http://schemas.microsoft.com/office/powerpoint/2010/main" val="23851968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3F8B4D-F8DF-82E1-A287-B905456B4110}"/>
              </a:ext>
            </a:extLst>
          </p:cNvPr>
          <p:cNvSpPr>
            <a:spLocks noGrp="1"/>
          </p:cNvSpPr>
          <p:nvPr>
            <p:ph type="title"/>
          </p:nvPr>
        </p:nvSpPr>
        <p:spPr>
          <a:xfrm>
            <a:off x="6711696" y="1125820"/>
            <a:ext cx="5387704" cy="4250852"/>
          </a:xfrm>
        </p:spPr>
        <p:txBody>
          <a:bodyPr vert="horz" lIns="91440" tIns="45720" rIns="91440" bIns="45720" rtlCol="0" anchor="ctr">
            <a:normAutofit/>
          </a:bodyPr>
          <a:lstStyle/>
          <a:p>
            <a:pPr algn="ctr"/>
            <a:r>
              <a:rPr lang="en-US" sz="8800" spc="800" dirty="0"/>
              <a:t>Sur le </a:t>
            </a:r>
            <a:r>
              <a:rPr lang="en-US" sz="8800" spc="800" dirty="0" err="1"/>
              <a:t>thym</a:t>
            </a:r>
            <a:r>
              <a:rPr lang="en-US" sz="8800" spc="800" dirty="0"/>
              <a:t> </a:t>
            </a:r>
            <a:r>
              <a:rPr lang="en-US" sz="8800" spc="800" dirty="0" err="1"/>
              <a:t>serpolet</a:t>
            </a:r>
            <a:endParaRPr lang="en-US" sz="8800" spc="800" dirty="0"/>
          </a:p>
        </p:txBody>
      </p:sp>
      <p:pic>
        <p:nvPicPr>
          <p:cNvPr id="4" name="Image 3" descr="Une image contenant plante, fleur, plein air, Sous-arbrisseau&#10;&#10;Le contenu généré par l’IA peut être incorrect.">
            <a:extLst>
              <a:ext uri="{FF2B5EF4-FFF2-40B4-BE49-F238E27FC236}">
                <a16:creationId xmlns:a16="http://schemas.microsoft.com/office/drawing/2014/main" id="{7CEC8CD6-0D15-1753-F37E-F4D6E186A086}"/>
              </a:ext>
            </a:extLst>
          </p:cNvPr>
          <p:cNvPicPr>
            <a:picLocks noChangeAspect="1"/>
          </p:cNvPicPr>
          <p:nvPr/>
        </p:nvPicPr>
        <p:blipFill>
          <a:blip r:embed="rId2" cstate="email">
            <a:extLst>
              <a:ext uri="{28A0092B-C50C-407E-A947-70E740481C1C}">
                <a14:useLocalDpi xmlns:a14="http://schemas.microsoft.com/office/drawing/2010/main"/>
              </a:ext>
            </a:extLst>
          </a:blip>
          <a:srcRect l="9275" r="22860" b="1"/>
          <a:stretch>
            <a:fillRect/>
          </a:stretch>
        </p:blipFill>
        <p:spPr>
          <a:xfrm>
            <a:off x="220616" y="173834"/>
            <a:ext cx="6619096" cy="6510331"/>
          </a:xfrm>
          <a:prstGeom prst="rect">
            <a:avLst/>
          </a:prstGeom>
        </p:spPr>
      </p:pic>
    </p:spTree>
    <p:extLst>
      <p:ext uri="{BB962C8B-B14F-4D97-AF65-F5344CB8AC3E}">
        <p14:creationId xmlns:p14="http://schemas.microsoft.com/office/powerpoint/2010/main" val="41415100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B9EA10-79C4-C729-D93A-272727B645D5}"/>
              </a:ext>
            </a:extLst>
          </p:cNvPr>
          <p:cNvSpPr>
            <a:spLocks noGrp="1"/>
          </p:cNvSpPr>
          <p:nvPr>
            <p:ph type="title"/>
          </p:nvPr>
        </p:nvSpPr>
        <p:spPr/>
        <p:txBody>
          <a:bodyPr/>
          <a:lstStyle/>
          <a:p>
            <a:endParaRPr lang="fr-FR"/>
          </a:p>
        </p:txBody>
      </p:sp>
      <p:pic>
        <p:nvPicPr>
          <p:cNvPr id="4" name="Image 3" descr="Une image contenant fleur, plante, plein air, Sous-arbrisseau&#10;&#10;Le contenu généré par l’IA peut être incorrect.">
            <a:extLst>
              <a:ext uri="{FF2B5EF4-FFF2-40B4-BE49-F238E27FC236}">
                <a16:creationId xmlns:a16="http://schemas.microsoft.com/office/drawing/2014/main" id="{5B35E7F0-F038-1C17-4664-3C950A8DDBA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39039620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0119DF-FAA1-B292-19E9-EC3C4E0B1ABA}"/>
              </a:ext>
            </a:extLst>
          </p:cNvPr>
          <p:cNvSpPr>
            <a:spLocks noGrp="1"/>
          </p:cNvSpPr>
          <p:nvPr>
            <p:ph type="title"/>
          </p:nvPr>
        </p:nvSpPr>
        <p:spPr/>
        <p:txBody>
          <a:bodyPr/>
          <a:lstStyle/>
          <a:p>
            <a:endParaRPr lang="fr-FR"/>
          </a:p>
        </p:txBody>
      </p:sp>
      <p:pic>
        <p:nvPicPr>
          <p:cNvPr id="6" name="Image 5" descr="Une image contenant plante, plein air, Sous-arbrisseau, Plante couvre-sol&#10;&#10;Le contenu généré par l’IA peut être incorrect.">
            <a:extLst>
              <a:ext uri="{FF2B5EF4-FFF2-40B4-BE49-F238E27FC236}">
                <a16:creationId xmlns:a16="http://schemas.microsoft.com/office/drawing/2014/main" id="{A75983B3-816F-3A4E-81DA-7463C4C6F1B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31232546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0A5436-3FB2-2359-713B-4825678286B9}"/>
              </a:ext>
            </a:extLst>
          </p:cNvPr>
          <p:cNvSpPr>
            <a:spLocks noGrp="1"/>
          </p:cNvSpPr>
          <p:nvPr>
            <p:ph type="title"/>
          </p:nvPr>
        </p:nvSpPr>
        <p:spPr>
          <a:xfrm>
            <a:off x="846017" y="1375547"/>
            <a:ext cx="5875694" cy="4504620"/>
          </a:xfrm>
        </p:spPr>
        <p:txBody>
          <a:bodyPr vert="horz" lIns="91440" tIns="45720" rIns="91440" bIns="45720" rtlCol="0" anchor="ctr">
            <a:noAutofit/>
          </a:bodyPr>
          <a:lstStyle/>
          <a:p>
            <a:pPr algn="ctr"/>
            <a:r>
              <a:rPr lang="en-US" sz="7200" spc="800" dirty="0"/>
              <a:t>La Marguerite par Coeur</a:t>
            </a:r>
          </a:p>
        </p:txBody>
      </p:sp>
      <p:pic>
        <p:nvPicPr>
          <p:cNvPr id="4" name="Image 3" descr="Une image contenant insecte, abeille, pollen, invertébré&#10;&#10;Le contenu généré par l’IA peut être incorrect.">
            <a:extLst>
              <a:ext uri="{FF2B5EF4-FFF2-40B4-BE49-F238E27FC236}">
                <a16:creationId xmlns:a16="http://schemas.microsoft.com/office/drawing/2014/main" id="{113BEBA1-9110-832F-032C-305BC942B64C}"/>
              </a:ext>
            </a:extLst>
          </p:cNvPr>
          <p:cNvPicPr>
            <a:picLocks noChangeAspect="1"/>
          </p:cNvPicPr>
          <p:nvPr/>
        </p:nvPicPr>
        <p:blipFill>
          <a:blip r:embed="rId2" cstate="email">
            <a:extLst>
              <a:ext uri="{28A0092B-C50C-407E-A947-70E740481C1C}">
                <a14:useLocalDpi xmlns:a14="http://schemas.microsoft.com/office/drawing/2010/main"/>
              </a:ext>
            </a:extLst>
          </a:blip>
          <a:srcRect l="15027" r="21233"/>
          <a:stretch>
            <a:fillRect/>
          </a:stretch>
        </p:blipFill>
        <p:spPr>
          <a:xfrm>
            <a:off x="6909481" y="10"/>
            <a:ext cx="5282519" cy="6857990"/>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7110050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AF96EF-0F17-85CC-AEBF-7BB942B7C898}"/>
              </a:ext>
            </a:extLst>
          </p:cNvPr>
          <p:cNvSpPr>
            <a:spLocks noGrp="1"/>
          </p:cNvSpPr>
          <p:nvPr>
            <p:ph type="title"/>
          </p:nvPr>
        </p:nvSpPr>
        <p:spPr>
          <a:xfrm>
            <a:off x="748051" y="1398352"/>
            <a:ext cx="4695443" cy="4374850"/>
          </a:xfrm>
        </p:spPr>
        <p:txBody>
          <a:bodyPr vert="horz" lIns="91440" tIns="45720" rIns="91440" bIns="45720" rtlCol="0" anchor="ctr">
            <a:normAutofit/>
          </a:bodyPr>
          <a:lstStyle/>
          <a:p>
            <a:pPr algn="ctr"/>
            <a:r>
              <a:rPr lang="en-US" sz="4800" spc="800" dirty="0" err="1">
                <a:solidFill>
                  <a:srgbClr val="2A1A00"/>
                </a:solidFill>
              </a:rPr>
              <a:t>Chélidoine</a:t>
            </a:r>
            <a:r>
              <a:rPr lang="en-US" sz="4800" spc="800" dirty="0">
                <a:solidFill>
                  <a:srgbClr val="2A1A00"/>
                </a:solidFill>
              </a:rPr>
              <a:t> </a:t>
            </a:r>
            <a:r>
              <a:rPr lang="en-US" sz="4800" spc="800" dirty="0" err="1">
                <a:solidFill>
                  <a:srgbClr val="2A1A00"/>
                </a:solidFill>
              </a:rPr>
              <a:t>renversante</a:t>
            </a:r>
            <a:endParaRPr lang="en-US" sz="4800" spc="800" dirty="0">
              <a:solidFill>
                <a:srgbClr val="2A1A00"/>
              </a:solidFill>
            </a:endParaRPr>
          </a:p>
        </p:txBody>
      </p:sp>
      <p:pic>
        <p:nvPicPr>
          <p:cNvPr id="4" name="Image 3" descr="Une image contenant insecte, Pollinisateur, abeille, Insecte à ailes membraneuses&#10;&#10;Le contenu généré par l’IA peut être incorrect.">
            <a:extLst>
              <a:ext uri="{FF2B5EF4-FFF2-40B4-BE49-F238E27FC236}">
                <a16:creationId xmlns:a16="http://schemas.microsoft.com/office/drawing/2014/main" id="{1C047678-6935-F303-5DF4-7A3809BF5C9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40297" y="662911"/>
            <a:ext cx="6220332" cy="5536095"/>
          </a:xfrm>
          <a:prstGeom prst="rect">
            <a:avLst/>
          </a:prstGeom>
        </p:spPr>
      </p:pic>
    </p:spTree>
    <p:extLst>
      <p:ext uri="{BB962C8B-B14F-4D97-AF65-F5344CB8AC3E}">
        <p14:creationId xmlns:p14="http://schemas.microsoft.com/office/powerpoint/2010/main" val="4202111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A064CD-EE83-F16E-2A2C-288DA1BEB567}"/>
              </a:ext>
            </a:extLst>
          </p:cNvPr>
          <p:cNvSpPr>
            <a:spLocks noGrp="1"/>
          </p:cNvSpPr>
          <p:nvPr>
            <p:ph type="title"/>
          </p:nvPr>
        </p:nvSpPr>
        <p:spPr>
          <a:xfrm>
            <a:off x="1089118" y="2678545"/>
            <a:ext cx="10178322" cy="877455"/>
          </a:xfrm>
        </p:spPr>
        <p:txBody>
          <a:bodyPr/>
          <a:lstStyle/>
          <a:p>
            <a:r>
              <a:rPr lang="fr-FR" dirty="0"/>
              <a:t>Histoire de chambre</a:t>
            </a:r>
          </a:p>
        </p:txBody>
      </p:sp>
      <p:pic>
        <p:nvPicPr>
          <p:cNvPr id="5" name="Espace réservé du contenu 4" descr="Une image contenant ruche, rucher, insecte, abeille&#10;&#10;Le contenu généré par l’IA peut être incorrect.">
            <a:extLst>
              <a:ext uri="{FF2B5EF4-FFF2-40B4-BE49-F238E27FC236}">
                <a16:creationId xmlns:a16="http://schemas.microsoft.com/office/drawing/2014/main" id="{B0257127-0FF9-201D-6DAE-A85D9A46BF0F}"/>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7510532" y="-11041"/>
            <a:ext cx="4498588" cy="6869041"/>
          </a:xfrm>
        </p:spPr>
      </p:pic>
    </p:spTree>
    <p:extLst>
      <p:ext uri="{BB962C8B-B14F-4D97-AF65-F5344CB8AC3E}">
        <p14:creationId xmlns:p14="http://schemas.microsoft.com/office/powerpoint/2010/main" val="14300317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21F8BA-DF22-5157-0759-ABBDF5EA1604}"/>
              </a:ext>
            </a:extLst>
          </p:cNvPr>
          <p:cNvSpPr>
            <a:spLocks noGrp="1"/>
          </p:cNvSpPr>
          <p:nvPr>
            <p:ph type="title"/>
          </p:nvPr>
        </p:nvSpPr>
        <p:spPr>
          <a:xfrm>
            <a:off x="689852" y="1014696"/>
            <a:ext cx="6219629" cy="4828607"/>
          </a:xfrm>
        </p:spPr>
        <p:txBody>
          <a:bodyPr vert="horz" lIns="91440" tIns="45720" rIns="91440" bIns="45720" rtlCol="0" anchor="ctr">
            <a:normAutofit/>
          </a:bodyPr>
          <a:lstStyle/>
          <a:p>
            <a:pPr algn="ctr"/>
            <a:r>
              <a:rPr lang="en-US" sz="8000" spc="800" dirty="0" err="1"/>
              <a:t>Chélidoine</a:t>
            </a:r>
            <a:r>
              <a:rPr lang="en-US" sz="8000" spc="800" dirty="0"/>
              <a:t> droit </a:t>
            </a:r>
            <a:r>
              <a:rPr lang="en-US" sz="8000" spc="800" dirty="0" err="1"/>
              <a:t>devant</a:t>
            </a:r>
            <a:endParaRPr lang="en-US" sz="8000" spc="800" dirty="0"/>
          </a:p>
        </p:txBody>
      </p:sp>
      <p:pic>
        <p:nvPicPr>
          <p:cNvPr id="8" name="Image 7" descr="Une image contenant jaune, Pollinisateur, Insecte à ailes membraneuses, plein air&#10;&#10;Le contenu généré par l’IA peut être incorrect.">
            <a:extLst>
              <a:ext uri="{FF2B5EF4-FFF2-40B4-BE49-F238E27FC236}">
                <a16:creationId xmlns:a16="http://schemas.microsoft.com/office/drawing/2014/main" id="{A16AA8CD-BCD5-2418-8174-9E379FCF9C8E}"/>
              </a:ext>
            </a:extLst>
          </p:cNvPr>
          <p:cNvPicPr>
            <a:picLocks noChangeAspect="1"/>
          </p:cNvPicPr>
          <p:nvPr/>
        </p:nvPicPr>
        <p:blipFill>
          <a:blip r:embed="rId2" cstate="email">
            <a:extLst>
              <a:ext uri="{28A0092B-C50C-407E-A947-70E740481C1C}">
                <a14:useLocalDpi xmlns:a14="http://schemas.microsoft.com/office/drawing/2010/main"/>
              </a:ext>
            </a:extLst>
          </a:blip>
          <a:srcRect l="9708" r="30402" b="-2"/>
          <a:stretch>
            <a:fillRect/>
          </a:stretch>
        </p:blipFill>
        <p:spPr>
          <a:xfrm>
            <a:off x="6909481" y="10"/>
            <a:ext cx="5282519" cy="6857990"/>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195024152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53904E-E023-EE6B-7169-7D2364F6B1E3}"/>
              </a:ext>
            </a:extLst>
          </p:cNvPr>
          <p:cNvSpPr>
            <a:spLocks noGrp="1"/>
          </p:cNvSpPr>
          <p:nvPr>
            <p:ph type="title"/>
          </p:nvPr>
        </p:nvSpPr>
        <p:spPr>
          <a:xfrm>
            <a:off x="6327648" y="1098388"/>
            <a:ext cx="5506576" cy="4388012"/>
          </a:xfrm>
        </p:spPr>
        <p:txBody>
          <a:bodyPr vert="horz" lIns="91440" tIns="45720" rIns="91440" bIns="45720" rtlCol="0" anchor="ctr">
            <a:normAutofit/>
          </a:bodyPr>
          <a:lstStyle/>
          <a:p>
            <a:pPr algn="ctr"/>
            <a:r>
              <a:rPr lang="en-US" sz="10000" spc="800" dirty="0"/>
              <a:t>A Moi la carotte</a:t>
            </a:r>
          </a:p>
        </p:txBody>
      </p:sp>
      <p:pic>
        <p:nvPicPr>
          <p:cNvPr id="4" name="Image 3" descr="Une image contenant insecte, invertébré, plein air, Anthrisque&#10;&#10;Le contenu généré par l’IA peut être incorrect.">
            <a:extLst>
              <a:ext uri="{FF2B5EF4-FFF2-40B4-BE49-F238E27FC236}">
                <a16:creationId xmlns:a16="http://schemas.microsoft.com/office/drawing/2014/main" id="{9DCA8838-1B3F-C349-1752-6240929E570C}"/>
              </a:ext>
            </a:extLst>
          </p:cNvPr>
          <p:cNvPicPr>
            <a:picLocks noChangeAspect="1"/>
          </p:cNvPicPr>
          <p:nvPr/>
        </p:nvPicPr>
        <p:blipFill>
          <a:blip r:embed="rId2" cstate="email">
            <a:extLst>
              <a:ext uri="{28A0092B-C50C-407E-A947-70E740481C1C}">
                <a14:useLocalDpi xmlns:a14="http://schemas.microsoft.com/office/drawing/2010/main"/>
              </a:ext>
            </a:extLst>
          </a:blip>
          <a:srcRect l="11554" r="24649" b="2"/>
          <a:stretch>
            <a:fillRect/>
          </a:stretch>
        </p:blipFill>
        <p:spPr>
          <a:xfrm>
            <a:off x="82999" y="522732"/>
            <a:ext cx="5909643" cy="5812536"/>
          </a:xfrm>
          <a:prstGeom prst="rect">
            <a:avLst/>
          </a:prstGeom>
        </p:spPr>
      </p:pic>
    </p:spTree>
    <p:extLst>
      <p:ext uri="{BB962C8B-B14F-4D97-AF65-F5344CB8AC3E}">
        <p14:creationId xmlns:p14="http://schemas.microsoft.com/office/powerpoint/2010/main" val="32946169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03B67B-A3DB-578D-409C-99B7A2E6DA04}"/>
              </a:ext>
            </a:extLst>
          </p:cNvPr>
          <p:cNvSpPr>
            <a:spLocks noGrp="1"/>
          </p:cNvSpPr>
          <p:nvPr>
            <p:ph type="title"/>
          </p:nvPr>
        </p:nvSpPr>
        <p:spPr/>
        <p:txBody>
          <a:bodyPr/>
          <a:lstStyle/>
          <a:p>
            <a:endParaRPr lang="fr-FR"/>
          </a:p>
        </p:txBody>
      </p:sp>
      <p:pic>
        <p:nvPicPr>
          <p:cNvPr id="4" name="Image 3" descr="Une image contenant Insecte à ailes membraneuses, Pollinisateur, abeille, plein air&#10;&#10;Le contenu généré par l’IA peut être incorrect.">
            <a:extLst>
              <a:ext uri="{FF2B5EF4-FFF2-40B4-BE49-F238E27FC236}">
                <a16:creationId xmlns:a16="http://schemas.microsoft.com/office/drawing/2014/main" id="{C5D31568-7BE9-43A1-7EB0-36EC28E0D00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48911" y="0"/>
            <a:ext cx="10494178" cy="6858000"/>
          </a:xfrm>
          <a:prstGeom prst="rect">
            <a:avLst/>
          </a:prstGeom>
        </p:spPr>
      </p:pic>
    </p:spTree>
    <p:extLst>
      <p:ext uri="{BB962C8B-B14F-4D97-AF65-F5344CB8AC3E}">
        <p14:creationId xmlns:p14="http://schemas.microsoft.com/office/powerpoint/2010/main" val="20698180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94DC58-1698-0517-6CEB-2D6B0FD63441}"/>
              </a:ext>
            </a:extLst>
          </p:cNvPr>
          <p:cNvSpPr>
            <a:spLocks noGrp="1"/>
          </p:cNvSpPr>
          <p:nvPr>
            <p:ph type="title"/>
          </p:nvPr>
        </p:nvSpPr>
        <p:spPr/>
        <p:txBody>
          <a:bodyPr/>
          <a:lstStyle/>
          <a:p>
            <a:endParaRPr lang="fr-FR"/>
          </a:p>
        </p:txBody>
      </p:sp>
      <p:pic>
        <p:nvPicPr>
          <p:cNvPr id="4" name="Image 3" descr="Une image contenant plante, plein air, Anthrisque, Cerfeuil sauvage&#10;&#10;Le contenu généré par l’IA peut être incorrect.">
            <a:extLst>
              <a:ext uri="{FF2B5EF4-FFF2-40B4-BE49-F238E27FC236}">
                <a16:creationId xmlns:a16="http://schemas.microsoft.com/office/drawing/2014/main" id="{87986ED8-2112-1413-EFE2-846BBBD0954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97339" y="0"/>
            <a:ext cx="10287000" cy="6858000"/>
          </a:xfrm>
          <a:prstGeom prst="rect">
            <a:avLst/>
          </a:prstGeom>
        </p:spPr>
      </p:pic>
    </p:spTree>
    <p:extLst>
      <p:ext uri="{BB962C8B-B14F-4D97-AF65-F5344CB8AC3E}">
        <p14:creationId xmlns:p14="http://schemas.microsoft.com/office/powerpoint/2010/main" val="181768999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51DA9D-C6C6-A3C8-AC6B-AF0C11B2EF45}"/>
              </a:ext>
            </a:extLst>
          </p:cNvPr>
          <p:cNvSpPr>
            <a:spLocks noGrp="1"/>
          </p:cNvSpPr>
          <p:nvPr>
            <p:ph type="title"/>
          </p:nvPr>
        </p:nvSpPr>
        <p:spPr>
          <a:xfrm>
            <a:off x="377063" y="963504"/>
            <a:ext cx="4394073" cy="4374850"/>
          </a:xfrm>
        </p:spPr>
        <p:txBody>
          <a:bodyPr vert="horz" lIns="91440" tIns="45720" rIns="91440" bIns="45720" rtlCol="0" anchor="ctr">
            <a:normAutofit/>
          </a:bodyPr>
          <a:lstStyle/>
          <a:p>
            <a:pPr algn="ctr"/>
            <a:r>
              <a:rPr lang="en-US" sz="4000" spc="800" dirty="0" err="1">
                <a:solidFill>
                  <a:srgbClr val="2A1A00"/>
                </a:solidFill>
              </a:rPr>
              <a:t>L’éclate</a:t>
            </a:r>
            <a:r>
              <a:rPr lang="en-US" sz="4000" spc="800" dirty="0">
                <a:solidFill>
                  <a:srgbClr val="2A1A00"/>
                </a:solidFill>
              </a:rPr>
              <a:t> dans L’ </a:t>
            </a:r>
            <a:r>
              <a:rPr lang="en-US" sz="4000" spc="800" dirty="0" err="1">
                <a:solidFill>
                  <a:srgbClr val="2A1A00"/>
                </a:solidFill>
              </a:rPr>
              <a:t>Centranthus</a:t>
            </a:r>
            <a:br>
              <a:rPr lang="en-US" sz="4000" spc="800" dirty="0">
                <a:solidFill>
                  <a:srgbClr val="2A1A00"/>
                </a:solidFill>
              </a:rPr>
            </a:br>
            <a:r>
              <a:rPr lang="en-US" sz="4000" spc="800" dirty="0" err="1">
                <a:solidFill>
                  <a:srgbClr val="2A1A00"/>
                </a:solidFill>
              </a:rPr>
              <a:t>écarlate</a:t>
            </a:r>
            <a:endParaRPr lang="en-US" sz="4000" spc="800" dirty="0">
              <a:solidFill>
                <a:srgbClr val="2A1A00"/>
              </a:solidFill>
            </a:endParaRPr>
          </a:p>
        </p:txBody>
      </p:sp>
      <p:pic>
        <p:nvPicPr>
          <p:cNvPr id="4" name="Image 3">
            <a:extLst>
              <a:ext uri="{FF2B5EF4-FFF2-40B4-BE49-F238E27FC236}">
                <a16:creationId xmlns:a16="http://schemas.microsoft.com/office/drawing/2014/main" id="{FA5CEA79-335B-5E23-7E58-536128CAE63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38075" y="304800"/>
            <a:ext cx="7520878" cy="6167120"/>
          </a:xfrm>
          <a:prstGeom prst="rect">
            <a:avLst/>
          </a:prstGeom>
        </p:spPr>
      </p:pic>
    </p:spTree>
    <p:extLst>
      <p:ext uri="{BB962C8B-B14F-4D97-AF65-F5344CB8AC3E}">
        <p14:creationId xmlns:p14="http://schemas.microsoft.com/office/powerpoint/2010/main" val="92796432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62C4B7-E2B1-CD69-4BA9-937DA111BEFC}"/>
              </a:ext>
            </a:extLst>
          </p:cNvPr>
          <p:cNvSpPr>
            <a:spLocks noGrp="1"/>
          </p:cNvSpPr>
          <p:nvPr>
            <p:ph type="title"/>
          </p:nvPr>
        </p:nvSpPr>
        <p:spPr>
          <a:xfrm>
            <a:off x="1294078" y="1146384"/>
            <a:ext cx="3437290" cy="4374850"/>
          </a:xfrm>
        </p:spPr>
        <p:txBody>
          <a:bodyPr vert="horz" lIns="91440" tIns="45720" rIns="91440" bIns="45720" rtlCol="0" anchor="ctr">
            <a:normAutofit/>
          </a:bodyPr>
          <a:lstStyle/>
          <a:p>
            <a:pPr algn="ctr"/>
            <a:r>
              <a:rPr lang="en-US" sz="4400" spc="800" dirty="0" err="1">
                <a:solidFill>
                  <a:srgbClr val="2A1A00"/>
                </a:solidFill>
              </a:rPr>
              <a:t>Avaler</a:t>
            </a:r>
            <a:r>
              <a:rPr lang="en-US" sz="4400" spc="800" dirty="0">
                <a:solidFill>
                  <a:srgbClr val="2A1A00"/>
                </a:solidFill>
              </a:rPr>
              <a:t> la Valériane</a:t>
            </a:r>
          </a:p>
        </p:txBody>
      </p:sp>
      <p:pic>
        <p:nvPicPr>
          <p:cNvPr id="6" name="Image 5" descr="Une image contenant fleur, plante, valériane rouge, valériane&#10;&#10;Le contenu généré par l’IA peut être incorrect.">
            <a:extLst>
              <a:ext uri="{FF2B5EF4-FFF2-40B4-BE49-F238E27FC236}">
                <a16:creationId xmlns:a16="http://schemas.microsoft.com/office/drawing/2014/main" id="{9BB47A01-FEC2-C035-437C-C301679FEFB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40297" y="826194"/>
            <a:ext cx="6220332" cy="5209528"/>
          </a:xfrm>
          <a:prstGeom prst="rect">
            <a:avLst/>
          </a:prstGeom>
        </p:spPr>
      </p:pic>
    </p:spTree>
    <p:extLst>
      <p:ext uri="{BB962C8B-B14F-4D97-AF65-F5344CB8AC3E}">
        <p14:creationId xmlns:p14="http://schemas.microsoft.com/office/powerpoint/2010/main" val="37449060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098BD7-B711-84EE-FBC8-CA4D610A6285}"/>
              </a:ext>
            </a:extLst>
          </p:cNvPr>
          <p:cNvSpPr>
            <a:spLocks noGrp="1"/>
          </p:cNvSpPr>
          <p:nvPr>
            <p:ph type="ctrTitle"/>
          </p:nvPr>
        </p:nvSpPr>
        <p:spPr/>
        <p:txBody>
          <a:bodyPr/>
          <a:lstStyle/>
          <a:p>
            <a:r>
              <a:rPr lang="fr-FR" dirty="0"/>
              <a:t>Fin </a:t>
            </a:r>
            <a:br>
              <a:rPr lang="fr-FR" dirty="0"/>
            </a:br>
            <a:r>
              <a:rPr lang="fr-FR" dirty="0"/>
              <a:t>1</a:t>
            </a:r>
            <a:r>
              <a:rPr lang="fr-FR" baseline="30000" dirty="0"/>
              <a:t>ère</a:t>
            </a:r>
            <a:r>
              <a:rPr lang="fr-FR" dirty="0"/>
              <a:t> partie</a:t>
            </a:r>
            <a:br>
              <a:rPr lang="fr-FR" dirty="0"/>
            </a:br>
            <a:r>
              <a:rPr lang="fr-FR" sz="4400" dirty="0"/>
              <a:t>à suivre</a:t>
            </a:r>
            <a:endParaRPr lang="fr-FR" dirty="0"/>
          </a:p>
        </p:txBody>
      </p:sp>
      <p:sp>
        <p:nvSpPr>
          <p:cNvPr id="3" name="Sous-titre 2">
            <a:extLst>
              <a:ext uri="{FF2B5EF4-FFF2-40B4-BE49-F238E27FC236}">
                <a16:creationId xmlns:a16="http://schemas.microsoft.com/office/drawing/2014/main" id="{330C5DB9-C683-15CB-2525-1CC87B8535BE}"/>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2445203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A20DA0-EBA7-FC70-16DB-716B47297917}"/>
              </a:ext>
            </a:extLst>
          </p:cNvPr>
          <p:cNvSpPr>
            <a:spLocks noGrp="1"/>
          </p:cNvSpPr>
          <p:nvPr>
            <p:ph type="title"/>
          </p:nvPr>
        </p:nvSpPr>
        <p:spPr>
          <a:xfrm>
            <a:off x="1719038" y="0"/>
            <a:ext cx="10178322" cy="1492132"/>
          </a:xfrm>
        </p:spPr>
        <p:txBody>
          <a:bodyPr/>
          <a:lstStyle/>
          <a:p>
            <a:r>
              <a:rPr lang="fr-FR" dirty="0"/>
              <a:t>La maternité des butineuses</a:t>
            </a:r>
          </a:p>
        </p:txBody>
      </p:sp>
      <p:pic>
        <p:nvPicPr>
          <p:cNvPr id="5" name="Image 4" descr="Une image contenant ruche, plein air, rucher, sol&#10;&#10;Le contenu généré par l’IA peut être incorrect.">
            <a:extLst>
              <a:ext uri="{FF2B5EF4-FFF2-40B4-BE49-F238E27FC236}">
                <a16:creationId xmlns:a16="http://schemas.microsoft.com/office/drawing/2014/main" id="{870A37D2-50A7-E7A2-DBBA-A12DC5C58A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71438" y="746066"/>
            <a:ext cx="8095522" cy="6071642"/>
          </a:xfrm>
          <a:prstGeom prst="rect">
            <a:avLst/>
          </a:prstGeom>
        </p:spPr>
      </p:pic>
    </p:spTree>
    <p:extLst>
      <p:ext uri="{BB962C8B-B14F-4D97-AF65-F5344CB8AC3E}">
        <p14:creationId xmlns:p14="http://schemas.microsoft.com/office/powerpoint/2010/main" val="2306660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F7A47D-7D2A-4DF2-8844-13A0186E66C2}"/>
              </a:ext>
            </a:extLst>
          </p:cNvPr>
          <p:cNvSpPr>
            <a:spLocks noGrp="1"/>
          </p:cNvSpPr>
          <p:nvPr>
            <p:ph type="title"/>
          </p:nvPr>
        </p:nvSpPr>
        <p:spPr>
          <a:xfrm>
            <a:off x="5671909" y="951400"/>
            <a:ext cx="5875694" cy="4654296"/>
          </a:xfrm>
        </p:spPr>
        <p:txBody>
          <a:bodyPr vert="horz" lIns="91440" tIns="45720" rIns="91440" bIns="45720" rtlCol="0" anchor="ctr">
            <a:normAutofit/>
          </a:bodyPr>
          <a:lstStyle/>
          <a:p>
            <a:pPr algn="ctr"/>
            <a:r>
              <a:rPr lang="en-US" sz="8100" spc="800">
                <a:solidFill>
                  <a:srgbClr val="2A1A00"/>
                </a:solidFill>
              </a:rPr>
              <a:t>La vie collective</a:t>
            </a:r>
          </a:p>
        </p:txBody>
      </p:sp>
      <p:pic>
        <p:nvPicPr>
          <p:cNvPr id="4" name="Image 3" descr="Une image contenant sol, ruche, plein air, rucher&#10;&#10;Le contenu généré par l’IA peut être incorrect.">
            <a:extLst>
              <a:ext uri="{FF2B5EF4-FFF2-40B4-BE49-F238E27FC236}">
                <a16:creationId xmlns:a16="http://schemas.microsoft.com/office/drawing/2014/main" id="{F0C9EE6F-7E18-0946-6314-36A93446071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3815" y="767232"/>
            <a:ext cx="3995589" cy="5327452"/>
          </a:xfrm>
          <a:prstGeom prst="rect">
            <a:avLst/>
          </a:prstGeom>
        </p:spPr>
      </p:pic>
    </p:spTree>
    <p:extLst>
      <p:ext uri="{BB962C8B-B14F-4D97-AF65-F5344CB8AC3E}">
        <p14:creationId xmlns:p14="http://schemas.microsoft.com/office/powerpoint/2010/main" val="1585517989"/>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1_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{22B5CB31-B9FC-4699-9B8D-3C52F736AC41}TF08bf56db-0078-4b17-959d-3b5cd1536cb942dd2165-64c50fdbff2b</Template>
  <TotalTime>44</TotalTime>
  <Words>850</Words>
  <Application>Microsoft Office PowerPoint</Application>
  <PresentationFormat>Grand écran</PresentationFormat>
  <Paragraphs>101</Paragraphs>
  <Slides>76</Slides>
  <Notes>0</Notes>
  <HiddenSlides>0</HiddenSlides>
  <MMClips>2</MMClips>
  <ScaleCrop>false</ScaleCrop>
  <HeadingPairs>
    <vt:vector size="6" baseType="variant">
      <vt:variant>
        <vt:lpstr>Polices utilisées</vt:lpstr>
      </vt:variant>
      <vt:variant>
        <vt:i4>4</vt:i4>
      </vt:variant>
      <vt:variant>
        <vt:lpstr>Thème</vt:lpstr>
      </vt:variant>
      <vt:variant>
        <vt:i4>2</vt:i4>
      </vt:variant>
      <vt:variant>
        <vt:lpstr>Titres des diapositives</vt:lpstr>
      </vt:variant>
      <vt:variant>
        <vt:i4>76</vt:i4>
      </vt:variant>
    </vt:vector>
  </HeadingPairs>
  <TitlesOfParts>
    <vt:vector size="82" baseType="lpstr">
      <vt:lpstr>Arial</vt:lpstr>
      <vt:lpstr>Calibri</vt:lpstr>
      <vt:lpstr>Gill Sans MT</vt:lpstr>
      <vt:lpstr>Impact</vt:lpstr>
      <vt:lpstr>Badge</vt:lpstr>
      <vt:lpstr>1_Badge</vt:lpstr>
      <vt:lpstr>Il était une fois des abeilles et des fleurs !</vt:lpstr>
      <vt:lpstr>Une vie de butineuse</vt:lpstr>
      <vt:lpstr>1ère partie</vt:lpstr>
      <vt:lpstr>Situation.</vt:lpstr>
      <vt:lpstr>Avertissement</vt:lpstr>
      <vt:lpstr>Le rucher Wok en R.B.C</vt:lpstr>
      <vt:lpstr>Histoire de chambre</vt:lpstr>
      <vt:lpstr>La maternité des butineuses</vt:lpstr>
      <vt:lpstr>La vie collective</vt:lpstr>
      <vt:lpstr>  Bon ce n’est pas tout çà !   il faut aller bosser pour nourrir tout ce petit monde !  </vt:lpstr>
      <vt:lpstr>L’année démarre avec le noisEtier par ici  IL fait encore frais mais c’est bon ! </vt:lpstr>
      <vt:lpstr>Mazette de la noisette !</vt:lpstr>
      <vt:lpstr>Mais que c’est bon !</vt:lpstr>
      <vt:lpstr>Chatoyant châtonS !</vt:lpstr>
      <vt:lpstr>L’élébore fétide j’adore aussi !</vt:lpstr>
      <vt:lpstr>Laquelle choisir ?</vt:lpstr>
      <vt:lpstr>Celle là !</vt:lpstr>
      <vt:lpstr>Bon choix elle est bonne !</vt:lpstr>
      <vt:lpstr>Qui a mis le calice à  l’envers ?</vt:lpstr>
      <vt:lpstr>La Nivéole primeur C’est déjà intérressant</vt:lpstr>
      <vt:lpstr>L’air cloche de la nivéole</vt:lpstr>
      <vt:lpstr>Le mime Meursault</vt:lpstr>
      <vt:lpstr>Le Meursault un grand cru !</vt:lpstr>
      <vt:lpstr>Parmi les premières fleurs en fin d’hiver le gléchome lierre terrestre m’offre un canon !</vt:lpstr>
      <vt:lpstr>Parmi les premières même avant les violettes !</vt:lpstr>
      <vt:lpstr>La prime à la primevère</vt:lpstr>
      <vt:lpstr>Présentation PowerPoint</vt:lpstr>
      <vt:lpstr>Primevère Prima vera</vt:lpstr>
      <vt:lpstr>La ruee vers l’or du Pissenlit</vt:lpstr>
      <vt:lpstr>L’or du printemps</vt:lpstr>
      <vt:lpstr>Butinage sous haute surveillance</vt:lpstr>
      <vt:lpstr>Je me poudre de pissenlit</vt:lpstr>
      <vt:lpstr>Bon là il faut que j’appelle les copines,  il y a du boulot</vt:lpstr>
      <vt:lpstr>Je ne suis pas contre une petite Mirabelle en ce frais matin de printemps !</vt:lpstr>
      <vt:lpstr>Le cognacier même du Japon c’est top !</vt:lpstr>
      <vt:lpstr>Le groseiller en fleur  c’est une tuerie , si vraiment !</vt:lpstr>
      <vt:lpstr>Guy en fleur porte bonheur </vt:lpstr>
      <vt:lpstr>Il est revenu le temps des cerises !</vt:lpstr>
      <vt:lpstr>Je vais leur faire un clafoutis en rentrant</vt:lpstr>
      <vt:lpstr>Tout le monde met du cœur à l’ouvrage</vt:lpstr>
      <vt:lpstr>Hmm!! Le geranium des bois</vt:lpstr>
      <vt:lpstr>Abeille ShadockPompant un geranium des bois</vt:lpstr>
      <vt:lpstr>Nectar d’une « sauvage »</vt:lpstr>
      <vt:lpstr>Approche de  precision</vt:lpstr>
      <vt:lpstr>Cul par dessus tête</vt:lpstr>
      <vt:lpstr>Dompter la crepide hérissée</vt:lpstr>
      <vt:lpstr>La crépide Hirsute coifee</vt:lpstr>
      <vt:lpstr>La crépide jusqu’à la lie !</vt:lpstr>
      <vt:lpstr>Au Coeur de l’ouvrage</vt:lpstr>
      <vt:lpstr>L’arboretum en devenir</vt:lpstr>
      <vt:lpstr>Le geranium sauvage c’est bon aussi</vt:lpstr>
      <vt:lpstr>Présentation PowerPoint</vt:lpstr>
      <vt:lpstr>C’est trop bonnn!</vt:lpstr>
      <vt:lpstr>Thym Thym où est Milou ?</vt:lpstr>
      <vt:lpstr>Rein Thym Thym</vt:lpstr>
      <vt:lpstr>Arcquebouté au Thym</vt:lpstr>
      <vt:lpstr>Fond de Thym !</vt:lpstr>
      <vt:lpstr>A la verticale le thym se tient !</vt:lpstr>
      <vt:lpstr>Le cornouiller sanguin</vt:lpstr>
      <vt:lpstr>Raz la boule</vt:lpstr>
      <vt:lpstr>Puisant dans le puissant</vt:lpstr>
      <vt:lpstr>PElotage</vt:lpstr>
      <vt:lpstr>Allez une petite dernière pour la route !</vt:lpstr>
      <vt:lpstr>Trop bon faut pas en laisser !</vt:lpstr>
      <vt:lpstr>Sur le thym serpolet</vt:lpstr>
      <vt:lpstr>Présentation PowerPoint</vt:lpstr>
      <vt:lpstr>Présentation PowerPoint</vt:lpstr>
      <vt:lpstr>La Marguerite par Coeur</vt:lpstr>
      <vt:lpstr>Chélidoine renversante</vt:lpstr>
      <vt:lpstr>Chélidoine droit devant</vt:lpstr>
      <vt:lpstr>A Moi la carotte</vt:lpstr>
      <vt:lpstr>Présentation PowerPoint</vt:lpstr>
      <vt:lpstr>Présentation PowerPoint</vt:lpstr>
      <vt:lpstr>L’éclate dans L’ Centranthus écarlate</vt:lpstr>
      <vt:lpstr>Avaler la Valériane</vt:lpstr>
      <vt:lpstr>Fin  1ère partie à suivre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MARC BIELLE</dc:creator>
  <cp:lastModifiedBy>MARC BIELLE</cp:lastModifiedBy>
  <cp:revision>1</cp:revision>
  <dcterms:created xsi:type="dcterms:W3CDTF">2026-06-02T14:48:55Z</dcterms:created>
  <dcterms:modified xsi:type="dcterms:W3CDTF">2026-06-02T15:33:03Z</dcterms:modified>
</cp:coreProperties>
</file>