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256" r:id="rId3"/>
    <p:sldId id="257" r:id="rId4"/>
    <p:sldId id="409" r:id="rId5"/>
    <p:sldId id="411" r:id="rId6"/>
    <p:sldId id="383" r:id="rId7"/>
    <p:sldId id="262" r:id="rId8"/>
    <p:sldId id="261" r:id="rId9"/>
    <p:sldId id="384" r:id="rId10"/>
    <p:sldId id="259" r:id="rId11"/>
    <p:sldId id="332" r:id="rId12"/>
    <p:sldId id="333" r:id="rId13"/>
    <p:sldId id="337" r:id="rId14"/>
    <p:sldId id="334" r:id="rId15"/>
    <p:sldId id="387" r:id="rId16"/>
    <p:sldId id="335" r:id="rId17"/>
    <p:sldId id="350" r:id="rId18"/>
    <p:sldId id="351" r:id="rId19"/>
    <p:sldId id="352" r:id="rId20"/>
    <p:sldId id="385" r:id="rId21"/>
    <p:sldId id="338" r:id="rId22"/>
    <p:sldId id="388" r:id="rId23"/>
    <p:sldId id="402" r:id="rId24"/>
    <p:sldId id="403" r:id="rId25"/>
    <p:sldId id="349" r:id="rId26"/>
    <p:sldId id="340" r:id="rId27"/>
    <p:sldId id="341" r:id="rId28"/>
    <p:sldId id="386" r:id="rId29"/>
    <p:sldId id="342" r:id="rId30"/>
    <p:sldId id="404" r:id="rId31"/>
    <p:sldId id="343" r:id="rId32"/>
    <p:sldId id="405" r:id="rId33"/>
    <p:sldId id="407" r:id="rId34"/>
    <p:sldId id="345" r:id="rId35"/>
    <p:sldId id="346" r:id="rId36"/>
    <p:sldId id="355" r:id="rId37"/>
    <p:sldId id="359" r:id="rId38"/>
    <p:sldId id="356" r:id="rId39"/>
    <p:sldId id="357" r:id="rId40"/>
    <p:sldId id="358" r:id="rId41"/>
    <p:sldId id="360" r:id="rId42"/>
    <p:sldId id="263" r:id="rId43"/>
    <p:sldId id="408" r:id="rId44"/>
    <p:sldId id="265" r:id="rId45"/>
    <p:sldId id="266" r:id="rId46"/>
    <p:sldId id="267" r:id="rId47"/>
    <p:sldId id="268" r:id="rId48"/>
    <p:sldId id="295" r:id="rId49"/>
    <p:sldId id="296" r:id="rId50"/>
    <p:sldId id="269" r:id="rId51"/>
    <p:sldId id="389" r:id="rId52"/>
    <p:sldId id="271" r:id="rId53"/>
    <p:sldId id="392" r:id="rId54"/>
    <p:sldId id="272" r:id="rId55"/>
    <p:sldId id="273" r:id="rId56"/>
    <p:sldId id="279" r:id="rId57"/>
    <p:sldId id="302" r:id="rId58"/>
    <p:sldId id="274" r:id="rId59"/>
    <p:sldId id="281" r:id="rId60"/>
    <p:sldId id="285" r:id="rId61"/>
    <p:sldId id="282" r:id="rId62"/>
    <p:sldId id="283" r:id="rId63"/>
    <p:sldId id="286" r:id="rId64"/>
    <p:sldId id="393" r:id="rId65"/>
    <p:sldId id="373" r:id="rId66"/>
    <p:sldId id="275" r:id="rId67"/>
    <p:sldId id="276" r:id="rId68"/>
    <p:sldId id="277" r:id="rId69"/>
    <p:sldId id="280" r:id="rId70"/>
    <p:sldId id="287" r:id="rId71"/>
    <p:sldId id="292" r:id="rId72"/>
    <p:sldId id="288" r:id="rId73"/>
    <p:sldId id="289" r:id="rId74"/>
    <p:sldId id="290" r:id="rId75"/>
    <p:sldId id="293" r:id="rId76"/>
    <p:sldId id="324" r:id="rId77"/>
    <p:sldId id="410"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171A92-D384-4C52-9864-C30E128D3830}" v="2" dt="2026-06-02T15:04:08.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BIELLE" userId="8fd6e4a85bbef0dd" providerId="LiveId" clId="{5A02F2E2-113D-4845-8533-CC98AACF8BDE}"/>
    <pc:docChg chg="custSel addSld modSld">
      <pc:chgData name="MARC BIELLE" userId="8fd6e4a85bbef0dd" providerId="LiveId" clId="{5A02F2E2-113D-4845-8533-CC98AACF8BDE}" dt="2026-06-02T15:32:59.675" v="825" actId="20577"/>
      <pc:docMkLst>
        <pc:docMk/>
      </pc:docMkLst>
      <pc:sldChg chg="modSp mod">
        <pc:chgData name="MARC BIELLE" userId="8fd6e4a85bbef0dd" providerId="LiveId" clId="{5A02F2E2-113D-4845-8533-CC98AACF8BDE}" dt="2026-06-02T14:58:43.487" v="45" actId="20577"/>
        <pc:sldMkLst>
          <pc:docMk/>
          <pc:sldMk cId="2730445571" sldId="256"/>
        </pc:sldMkLst>
        <pc:spChg chg="mod">
          <ac:chgData name="MARC BIELLE" userId="8fd6e4a85bbef0dd" providerId="LiveId" clId="{5A02F2E2-113D-4845-8533-CC98AACF8BDE}" dt="2026-06-02T14:58:43.487" v="45" actId="20577"/>
          <ac:spMkLst>
            <pc:docMk/>
            <pc:sldMk cId="2730445571" sldId="256"/>
            <ac:spMk id="2" creationId="{E4247E33-542A-1C9D-4650-9A53B8141D25}"/>
          </ac:spMkLst>
        </pc:spChg>
      </pc:sldChg>
      <pc:sldChg chg="modSp mod">
        <pc:chgData name="MARC BIELLE" userId="8fd6e4a85bbef0dd" providerId="LiveId" clId="{5A02F2E2-113D-4845-8533-CC98AACF8BDE}" dt="2026-06-02T15:31:34.601" v="815" actId="20577"/>
        <pc:sldMkLst>
          <pc:docMk/>
          <pc:sldMk cId="3473998516" sldId="262"/>
        </pc:sldMkLst>
        <pc:spChg chg="mod">
          <ac:chgData name="MARC BIELLE" userId="8fd6e4a85bbef0dd" providerId="LiveId" clId="{5A02F2E2-113D-4845-8533-CC98AACF8BDE}" dt="2026-06-02T15:31:34.601" v="815" actId="20577"/>
          <ac:spMkLst>
            <pc:docMk/>
            <pc:sldMk cId="3473998516" sldId="262"/>
            <ac:spMk id="2" creationId="{25BDDD4A-5214-A2E2-9FE8-A7E210AB2E7C}"/>
          </ac:spMkLst>
        </pc:spChg>
      </pc:sldChg>
      <pc:sldChg chg="modSp mod">
        <pc:chgData name="MARC BIELLE" userId="8fd6e4a85bbef0dd" providerId="LiveId" clId="{5A02F2E2-113D-4845-8533-CC98AACF8BDE}" dt="2026-06-02T15:32:43.292" v="824" actId="313"/>
        <pc:sldMkLst>
          <pc:docMk/>
          <pc:sldMk cId="2360905623" sldId="334"/>
        </pc:sldMkLst>
        <pc:spChg chg="mod">
          <ac:chgData name="MARC BIELLE" userId="8fd6e4a85bbef0dd" providerId="LiveId" clId="{5A02F2E2-113D-4845-8533-CC98AACF8BDE}" dt="2026-06-02T15:32:43.292" v="824" actId="313"/>
          <ac:spMkLst>
            <pc:docMk/>
            <pc:sldMk cId="2360905623" sldId="334"/>
            <ac:spMk id="2" creationId="{B80D48DC-26A8-C2F4-02D9-AF52C25B7396}"/>
          </ac:spMkLst>
        </pc:spChg>
      </pc:sldChg>
      <pc:sldChg chg="modSp mod">
        <pc:chgData name="MARC BIELLE" userId="8fd6e4a85bbef0dd" providerId="LiveId" clId="{5A02F2E2-113D-4845-8533-CC98AACF8BDE}" dt="2026-06-02T15:30:34.023" v="797" actId="20577"/>
        <pc:sldMkLst>
          <pc:docMk/>
          <pc:sldMk cId="151128353" sldId="383"/>
        </pc:sldMkLst>
        <pc:spChg chg="mod">
          <ac:chgData name="MARC BIELLE" userId="8fd6e4a85bbef0dd" providerId="LiveId" clId="{5A02F2E2-113D-4845-8533-CC98AACF8BDE}" dt="2026-06-02T15:30:34.023" v="797" actId="20577"/>
          <ac:spMkLst>
            <pc:docMk/>
            <pc:sldMk cId="151128353" sldId="383"/>
            <ac:spMk id="3" creationId="{60134A33-96D6-F6E3-5FD5-5C5747E9852C}"/>
          </ac:spMkLst>
        </pc:spChg>
      </pc:sldChg>
      <pc:sldChg chg="modSp mod">
        <pc:chgData name="MARC BIELLE" userId="8fd6e4a85bbef0dd" providerId="LiveId" clId="{5A02F2E2-113D-4845-8533-CC98AACF8BDE}" dt="2026-06-02T15:32:59.675" v="825" actId="20577"/>
        <pc:sldMkLst>
          <pc:docMk/>
          <pc:sldMk cId="2284728171" sldId="387"/>
        </pc:sldMkLst>
        <pc:spChg chg="mod">
          <ac:chgData name="MARC BIELLE" userId="8fd6e4a85bbef0dd" providerId="LiveId" clId="{5A02F2E2-113D-4845-8533-CC98AACF8BDE}" dt="2026-06-02T15:32:59.675" v="825" actId="20577"/>
          <ac:spMkLst>
            <pc:docMk/>
            <pc:sldMk cId="2284728171" sldId="387"/>
            <ac:spMk id="2" creationId="{9475C060-171C-9D3F-2285-42E4D295A9F1}"/>
          </ac:spMkLst>
        </pc:spChg>
      </pc:sldChg>
      <pc:sldChg chg="addSp delSp modSp new mod setBg">
        <pc:chgData name="MARC BIELLE" userId="8fd6e4a85bbef0dd" providerId="LiveId" clId="{5A02F2E2-113D-4845-8533-CC98AACF8BDE}" dt="2026-06-02T15:29:17.036" v="795" actId="20577"/>
        <pc:sldMkLst>
          <pc:docMk/>
          <pc:sldMk cId="2385927071" sldId="411"/>
        </pc:sldMkLst>
        <pc:spChg chg="mod">
          <ac:chgData name="MARC BIELLE" userId="8fd6e4a85bbef0dd" providerId="LiveId" clId="{5A02F2E2-113D-4845-8533-CC98AACF8BDE}" dt="2026-06-02T15:26:41.426" v="645" actId="6549"/>
          <ac:spMkLst>
            <pc:docMk/>
            <pc:sldMk cId="2385927071" sldId="411"/>
            <ac:spMk id="2" creationId="{80791AA3-A04C-0F5B-46A3-0E713E3944C6}"/>
          </ac:spMkLst>
        </pc:spChg>
        <pc:spChg chg="mod">
          <ac:chgData name="MARC BIELLE" userId="8fd6e4a85bbef0dd" providerId="LiveId" clId="{5A02F2E2-113D-4845-8533-CC98AACF8BDE}" dt="2026-06-02T15:29:17.036" v="795" actId="20577"/>
          <ac:spMkLst>
            <pc:docMk/>
            <pc:sldMk cId="2385927071" sldId="411"/>
            <ac:spMk id="3" creationId="{94481E3E-39C8-7B5D-C330-BA96D0C239E8}"/>
          </ac:spMkLst>
        </pc:spChg>
        <pc:spChg chg="add">
          <ac:chgData name="MARC BIELLE" userId="8fd6e4a85bbef0dd" providerId="LiveId" clId="{5A02F2E2-113D-4845-8533-CC98AACF8BDE}" dt="2026-06-02T15:03:33.191" v="335" actId="26606"/>
          <ac:spMkLst>
            <pc:docMk/>
            <pc:sldMk cId="2385927071" sldId="411"/>
            <ac:spMk id="8" creationId="{1DF61F47-37EC-408A-BDC8-E491FB5E59B8}"/>
          </ac:spMkLst>
        </pc:spChg>
        <pc:spChg chg="add">
          <ac:chgData name="MARC BIELLE" userId="8fd6e4a85bbef0dd" providerId="LiveId" clId="{5A02F2E2-113D-4845-8533-CC98AACF8BDE}" dt="2026-06-02T15:03:33.191" v="335" actId="26606"/>
          <ac:spMkLst>
            <pc:docMk/>
            <pc:sldMk cId="2385927071" sldId="411"/>
            <ac:spMk id="10" creationId="{68157995-9098-42A2-8E36-8BA9015D759A}"/>
          </ac:spMkLst>
        </pc:spChg>
        <pc:spChg chg="add">
          <ac:chgData name="MARC BIELLE" userId="8fd6e4a85bbef0dd" providerId="LiveId" clId="{5A02F2E2-113D-4845-8533-CC98AACF8BDE}" dt="2026-06-02T15:03:33.191" v="335" actId="26606"/>
          <ac:spMkLst>
            <pc:docMk/>
            <pc:sldMk cId="2385927071" sldId="411"/>
            <ac:spMk id="12" creationId="{06F0F283-C8B6-4598-89C9-C404C98A5715}"/>
          </ac:spMkLst>
        </pc:spChg>
        <pc:spChg chg="add">
          <ac:chgData name="MARC BIELLE" userId="8fd6e4a85bbef0dd" providerId="LiveId" clId="{5A02F2E2-113D-4845-8533-CC98AACF8BDE}" dt="2026-06-02T15:03:33.191" v="335" actId="26606"/>
          <ac:spMkLst>
            <pc:docMk/>
            <pc:sldMk cId="2385927071" sldId="411"/>
            <ac:spMk id="14" creationId="{E473B0C0-761B-443F-97A0-9D6E01FBB751}"/>
          </ac:spMkLst>
        </pc:spChg>
        <pc:spChg chg="add">
          <ac:chgData name="MARC BIELLE" userId="8fd6e4a85bbef0dd" providerId="LiveId" clId="{5A02F2E2-113D-4845-8533-CC98AACF8BDE}" dt="2026-06-02T15:03:33.191" v="335" actId="26606"/>
          <ac:spMkLst>
            <pc:docMk/>
            <pc:sldMk cId="2385927071" sldId="411"/>
            <ac:spMk id="16" creationId="{E3B475C6-1445-41C7-9360-49FD7C1C1E7A}"/>
          </ac:spMkLst>
        </pc:spChg>
        <pc:picChg chg="add del mod">
          <ac:chgData name="MARC BIELLE" userId="8fd6e4a85bbef0dd" providerId="LiveId" clId="{5A02F2E2-113D-4845-8533-CC98AACF8BDE}" dt="2026-06-02T15:24:28.046" v="634" actId="478"/>
          <ac:picMkLst>
            <pc:docMk/>
            <pc:sldMk cId="2385927071" sldId="411"/>
            <ac:picMk id="5" creationId="{B76F5E89-5616-D66D-B3F0-5B6C3974019B}"/>
          </ac:picMkLst>
        </pc:picChg>
        <pc:picChg chg="add mod">
          <ac:chgData name="MARC BIELLE" userId="8fd6e4a85bbef0dd" providerId="LiveId" clId="{5A02F2E2-113D-4845-8533-CC98AACF8BDE}" dt="2026-06-02T15:26:50.908" v="648" actId="1076"/>
          <ac:picMkLst>
            <pc:docMk/>
            <pc:sldMk cId="2385927071" sldId="411"/>
            <ac:picMk id="7" creationId="{C44EF9BB-29D3-B134-11A4-4552E334AC6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fr-FR"/>
          </a:p>
        </p:txBody>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6/2/2026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6/2/2026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6/2/2026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fr-FR"/>
          </a:p>
        </p:txBody>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D2B48CFC-1D3A-4633-879E-53332A350589}" type="datetimeFigureOut">
              <a:rPr lang="fr-FR" smtClean="0"/>
              <a:t>02/06/2026</a:t>
            </a:fld>
            <a:endParaRPr lang="fr-F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fr-F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94698D0F-AC53-40E1-9765-C88722E09171}" type="slidenum">
              <a:rPr lang="fr-FR" smtClean="0"/>
              <a:t>‹N°›</a:t>
            </a:fld>
            <a:endParaRPr lang="fr-F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2691737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2B48CFC-1D3A-4633-879E-53332A350589}" type="datetimeFigureOut">
              <a:rPr lang="fr-FR" smtClean="0"/>
              <a:t>02/06/2026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698D0F-AC53-40E1-9765-C88722E09171}" type="slidenum">
              <a:rPr lang="fr-FR" smtClean="0"/>
              <a:t>‹N°›</a:t>
            </a:fld>
            <a:endParaRPr lang="fr-FR"/>
          </a:p>
        </p:txBody>
      </p:sp>
    </p:spTree>
    <p:extLst>
      <p:ext uri="{BB962C8B-B14F-4D97-AF65-F5344CB8AC3E}">
        <p14:creationId xmlns:p14="http://schemas.microsoft.com/office/powerpoint/2010/main" val="804982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D2B48CFC-1D3A-4633-879E-53332A350589}" type="datetimeFigureOut">
              <a:rPr lang="fr-FR" smtClean="0"/>
              <a:t>02/06/2026</a:t>
            </a:fld>
            <a:endParaRPr lang="fr-F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94698D0F-AC53-40E1-9765-C88722E09171}" type="slidenum">
              <a:rPr lang="fr-FR" smtClean="0"/>
              <a:t>‹N°›</a:t>
            </a:fld>
            <a:endParaRPr lang="fr-F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txBody>
            <a:bodyPr/>
            <a:lstStyle/>
            <a:p>
              <a:endParaRPr lang="fr-FR"/>
            </a:p>
          </p:txBody>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txBody>
            <a:bodyPr/>
            <a:lstStyle/>
            <a:p>
              <a:endParaRPr lang="fr-FR"/>
            </a:p>
          </p:txBody>
        </p:sp>
      </p:grpSp>
    </p:spTree>
    <p:extLst>
      <p:ext uri="{BB962C8B-B14F-4D97-AF65-F5344CB8AC3E}">
        <p14:creationId xmlns:p14="http://schemas.microsoft.com/office/powerpoint/2010/main" val="195634509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2B48CFC-1D3A-4633-879E-53332A350589}" type="datetimeFigureOut">
              <a:rPr lang="fr-FR" smtClean="0"/>
              <a:t>02/06/2026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698D0F-AC53-40E1-9765-C88722E09171}" type="slidenum">
              <a:rPr lang="fr-FR" smtClean="0"/>
              <a:t>‹N°›</a:t>
            </a:fld>
            <a:endParaRPr lang="fr-FR"/>
          </a:p>
        </p:txBody>
      </p:sp>
    </p:spTree>
    <p:extLst>
      <p:ext uri="{BB962C8B-B14F-4D97-AF65-F5344CB8AC3E}">
        <p14:creationId xmlns:p14="http://schemas.microsoft.com/office/powerpoint/2010/main" val="416238714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2B48CFC-1D3A-4633-879E-53332A350589}" type="datetimeFigureOut">
              <a:rPr lang="fr-FR" smtClean="0"/>
              <a:t>02/06/2026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4698D0F-AC53-40E1-9765-C88722E09171}" type="slidenum">
              <a:rPr lang="fr-FR" smtClean="0"/>
              <a:t>‹N°›</a:t>
            </a:fld>
            <a:endParaRPr lang="fr-FR"/>
          </a:p>
        </p:txBody>
      </p:sp>
    </p:spTree>
    <p:extLst>
      <p:ext uri="{BB962C8B-B14F-4D97-AF65-F5344CB8AC3E}">
        <p14:creationId xmlns:p14="http://schemas.microsoft.com/office/powerpoint/2010/main" val="204818932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2B48CFC-1D3A-4633-879E-53332A350589}" type="datetimeFigureOut">
              <a:rPr lang="fr-FR" smtClean="0"/>
              <a:t>02/06/2026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4698D0F-AC53-40E1-9765-C88722E09171}" type="slidenum">
              <a:rPr lang="fr-FR" smtClean="0"/>
              <a:t>‹N°›</a:t>
            </a:fld>
            <a:endParaRPr lang="fr-FR"/>
          </a:p>
        </p:txBody>
      </p:sp>
    </p:spTree>
    <p:extLst>
      <p:ext uri="{BB962C8B-B14F-4D97-AF65-F5344CB8AC3E}">
        <p14:creationId xmlns:p14="http://schemas.microsoft.com/office/powerpoint/2010/main" val="1110761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48CFC-1D3A-4633-879E-53332A350589}" type="datetimeFigureOut">
              <a:rPr lang="fr-FR" smtClean="0"/>
              <a:t>02/06/2026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4698D0F-AC53-40E1-9765-C88722E09171}" type="slidenum">
              <a:rPr lang="fr-FR" smtClean="0"/>
              <a:t>‹N°›</a:t>
            </a:fld>
            <a:endParaRPr lang="fr-FR"/>
          </a:p>
        </p:txBody>
      </p:sp>
    </p:spTree>
    <p:extLst>
      <p:ext uri="{BB962C8B-B14F-4D97-AF65-F5344CB8AC3E}">
        <p14:creationId xmlns:p14="http://schemas.microsoft.com/office/powerpoint/2010/main" val="2939357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txBody>
          <a:bodyPr/>
          <a:lstStyle/>
          <a:p>
            <a:endParaRPr lang="fr-FR"/>
          </a:p>
        </p:txBody>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D2B48CFC-1D3A-4633-879E-53332A350589}" type="datetimeFigureOut">
              <a:rPr lang="fr-FR" smtClean="0"/>
              <a:t>02/06/2026</a:t>
            </a:fld>
            <a:endParaRPr lang="fr-FR"/>
          </a:p>
        </p:txBody>
      </p:sp>
      <p:sp>
        <p:nvSpPr>
          <p:cNvPr id="6" name="Footer Placeholder 5"/>
          <p:cNvSpPr>
            <a:spLocks noGrp="1"/>
          </p:cNvSpPr>
          <p:nvPr>
            <p:ph type="ftr" sz="quarter" idx="11"/>
          </p:nvPr>
        </p:nvSpPr>
        <p:spPr>
          <a:xfrm>
            <a:off x="2103620" y="6375679"/>
            <a:ext cx="3482179" cy="345796"/>
          </a:xfrm>
        </p:spPr>
        <p:txBody>
          <a:bodyPr/>
          <a:lstStyle/>
          <a:p>
            <a:endParaRPr lang="fr-FR"/>
          </a:p>
        </p:txBody>
      </p:sp>
      <p:sp>
        <p:nvSpPr>
          <p:cNvPr id="7" name="Slide Number Placeholder 6"/>
          <p:cNvSpPr>
            <a:spLocks noGrp="1"/>
          </p:cNvSpPr>
          <p:nvPr>
            <p:ph type="sldNum" sz="quarter" idx="12"/>
          </p:nvPr>
        </p:nvSpPr>
        <p:spPr>
          <a:xfrm>
            <a:off x="5691014" y="6375679"/>
            <a:ext cx="1232456" cy="345796"/>
          </a:xfrm>
        </p:spPr>
        <p:txBody>
          <a:bodyPr/>
          <a:lstStyle/>
          <a:p>
            <a:fld id="{94698D0F-AC53-40E1-9765-C88722E09171}" type="slidenum">
              <a:rPr lang="fr-FR" smtClean="0"/>
              <a:t>‹N°›</a:t>
            </a:fld>
            <a:endParaRPr lang="fr-F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433298294"/>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6/2/2026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txBody>
          <a:bodyPr/>
          <a:lstStyle/>
          <a:p>
            <a:endParaRPr lang="fr-FR"/>
          </a:p>
        </p:txBody>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D2B48CFC-1D3A-4633-879E-53332A350589}" type="datetimeFigureOut">
              <a:rPr lang="fr-FR" smtClean="0"/>
              <a:t>02/06/2026</a:t>
            </a:fld>
            <a:endParaRPr lang="fr-FR"/>
          </a:p>
        </p:txBody>
      </p:sp>
      <p:sp>
        <p:nvSpPr>
          <p:cNvPr id="6" name="Footer Placeholder 5"/>
          <p:cNvSpPr>
            <a:spLocks noGrp="1"/>
          </p:cNvSpPr>
          <p:nvPr>
            <p:ph type="ftr" sz="quarter" idx="11"/>
          </p:nvPr>
        </p:nvSpPr>
        <p:spPr>
          <a:xfrm>
            <a:off x="2103621" y="6375679"/>
            <a:ext cx="3482178" cy="345796"/>
          </a:xfrm>
        </p:spPr>
        <p:txBody>
          <a:bodyPr/>
          <a:lstStyle/>
          <a:p>
            <a:endParaRPr lang="fr-FR"/>
          </a:p>
        </p:txBody>
      </p:sp>
      <p:sp>
        <p:nvSpPr>
          <p:cNvPr id="7" name="Slide Number Placeholder 6"/>
          <p:cNvSpPr>
            <a:spLocks noGrp="1"/>
          </p:cNvSpPr>
          <p:nvPr>
            <p:ph type="sldNum" sz="quarter" idx="12"/>
          </p:nvPr>
        </p:nvSpPr>
        <p:spPr>
          <a:xfrm>
            <a:off x="5687568" y="6375679"/>
            <a:ext cx="1234440" cy="345796"/>
          </a:xfrm>
        </p:spPr>
        <p:txBody>
          <a:bodyPr/>
          <a:lstStyle/>
          <a:p>
            <a:fld id="{94698D0F-AC53-40E1-9765-C88722E09171}" type="slidenum">
              <a:rPr lang="fr-FR" smtClean="0"/>
              <a:t>‹N°›</a:t>
            </a:fld>
            <a:endParaRPr lang="fr-FR"/>
          </a:p>
        </p:txBody>
      </p:sp>
    </p:spTree>
    <p:extLst>
      <p:ext uri="{BB962C8B-B14F-4D97-AF65-F5344CB8AC3E}">
        <p14:creationId xmlns:p14="http://schemas.microsoft.com/office/powerpoint/2010/main" val="3570928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2B48CFC-1D3A-4633-879E-53332A350589}" type="datetimeFigureOut">
              <a:rPr lang="fr-FR" smtClean="0"/>
              <a:t>02/06/2026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698D0F-AC53-40E1-9765-C88722E09171}" type="slidenum">
              <a:rPr lang="fr-FR" smtClean="0"/>
              <a:t>‹N°›</a:t>
            </a:fld>
            <a:endParaRPr lang="fr-FR"/>
          </a:p>
        </p:txBody>
      </p:sp>
    </p:spTree>
    <p:extLst>
      <p:ext uri="{BB962C8B-B14F-4D97-AF65-F5344CB8AC3E}">
        <p14:creationId xmlns:p14="http://schemas.microsoft.com/office/powerpoint/2010/main" val="1365166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2B48CFC-1D3A-4633-879E-53332A350589}" type="datetimeFigureOut">
              <a:rPr lang="fr-FR" smtClean="0"/>
              <a:t>02/06/2026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698D0F-AC53-40E1-9765-C88722E09171}" type="slidenum">
              <a:rPr lang="fr-FR" smtClean="0"/>
              <a:t>‹N°›</a:t>
            </a:fld>
            <a:endParaRPr lang="fr-FR"/>
          </a:p>
        </p:txBody>
      </p:sp>
    </p:spTree>
    <p:extLst>
      <p:ext uri="{BB962C8B-B14F-4D97-AF65-F5344CB8AC3E}">
        <p14:creationId xmlns:p14="http://schemas.microsoft.com/office/powerpoint/2010/main" val="1249774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6/2/2026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6/2/2026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257300" y="2909102"/>
            <a:ext cx="480060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633864" y="2909102"/>
            <a:ext cx="4800600" cy="29963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6/2/2026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6/2/2026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6/2/2026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6/2/2026</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6/2/2026</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6/2/2026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fr-FR"/>
          </a:p>
        </p:txBody>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D2B48CFC-1D3A-4633-879E-53332A350589}" type="datetimeFigureOut">
              <a:rPr lang="fr-FR" smtClean="0"/>
              <a:t>02/06/2026</a:t>
            </a:fld>
            <a:endParaRPr lang="fr-F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94698D0F-AC53-40E1-9765-C88722E09171}" type="slidenum">
              <a:rPr lang="fr-FR" smtClean="0"/>
              <a:t>‹N°›</a:t>
            </a:fld>
            <a:endParaRPr lang="fr-F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fr-FR"/>
          </a:p>
        </p:txBody>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2944748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7.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hyperlink" Target="http://flickr.com/photos/orangeaurochs/7002893894" TargetMode="External"/><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api-partage.com/" TargetMode="External"/><Relationship Id="rId2" Type="http://schemas.openxmlformats.org/officeDocument/2006/relationships/hyperlink" Target="mailto:Marc.bielle@sfr.fr"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47E33-542A-1C9D-4650-9A53B8141D25}"/>
              </a:ext>
            </a:extLst>
          </p:cNvPr>
          <p:cNvSpPr>
            <a:spLocks noGrp="1"/>
          </p:cNvSpPr>
          <p:nvPr>
            <p:ph type="ctrTitle"/>
          </p:nvPr>
        </p:nvSpPr>
        <p:spPr/>
        <p:txBody>
          <a:bodyPr/>
          <a:lstStyle/>
          <a:p>
            <a:r>
              <a:rPr lang="fr-FR" dirty="0"/>
              <a:t>Il était une fois des abeilles et des fleurs !</a:t>
            </a:r>
          </a:p>
        </p:txBody>
      </p:sp>
      <p:sp>
        <p:nvSpPr>
          <p:cNvPr id="3" name="Sous-titre 2">
            <a:extLst>
              <a:ext uri="{FF2B5EF4-FFF2-40B4-BE49-F238E27FC236}">
                <a16:creationId xmlns:a16="http://schemas.microsoft.com/office/drawing/2014/main" id="{0DBCF691-A650-D849-AEDE-6092C683394A}"/>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730445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EE1371-5948-7FF4-2EAE-715F3094356B}"/>
              </a:ext>
            </a:extLst>
          </p:cNvPr>
          <p:cNvSpPr>
            <a:spLocks noGrp="1"/>
          </p:cNvSpPr>
          <p:nvPr>
            <p:ph type="title"/>
          </p:nvPr>
        </p:nvSpPr>
        <p:spPr>
          <a:xfrm>
            <a:off x="1251678" y="382385"/>
            <a:ext cx="10173406" cy="3904480"/>
          </a:xfrm>
        </p:spPr>
        <p:txBody>
          <a:bodyPr>
            <a:normAutofit fontScale="90000"/>
          </a:bodyPr>
          <a:lstStyle/>
          <a:p>
            <a:pPr algn="ctr"/>
            <a:br>
              <a:rPr lang="fr-FR" dirty="0"/>
            </a:br>
            <a:br>
              <a:rPr lang="fr-FR" dirty="0"/>
            </a:br>
            <a:r>
              <a:rPr lang="fr-FR" dirty="0"/>
              <a:t>Bon ce n’est pas tout çà !</a:t>
            </a:r>
            <a:br>
              <a:rPr lang="fr-FR" dirty="0"/>
            </a:br>
            <a:br>
              <a:rPr lang="fr-FR" dirty="0"/>
            </a:br>
            <a:r>
              <a:rPr lang="fr-FR" dirty="0"/>
              <a:t> il faut aller bosser pour nourrir tout ce petit monde !</a:t>
            </a:r>
            <a:br>
              <a:rPr lang="fr-FR" dirty="0"/>
            </a:br>
            <a:br>
              <a:rPr lang="fr-FR" dirty="0"/>
            </a:br>
            <a:endParaRPr lang="fr-FR" dirty="0"/>
          </a:p>
        </p:txBody>
      </p:sp>
      <p:pic>
        <p:nvPicPr>
          <p:cNvPr id="4" name="Image 3" descr="Une image contenant émoticône, clipart, smiley, dessin&#10;&#10;Le contenu généré par l’IA peut être incorrect.">
            <a:extLst>
              <a:ext uri="{FF2B5EF4-FFF2-40B4-BE49-F238E27FC236}">
                <a16:creationId xmlns:a16="http://schemas.microsoft.com/office/drawing/2014/main" id="{76F317C9-E008-6F3F-73D7-83D73D6522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0875" y="4286865"/>
            <a:ext cx="2290249" cy="2108482"/>
          </a:xfrm>
          <a:prstGeom prst="rect">
            <a:avLst/>
          </a:prstGeom>
        </p:spPr>
      </p:pic>
    </p:spTree>
    <p:extLst>
      <p:ext uri="{BB962C8B-B14F-4D97-AF65-F5344CB8AC3E}">
        <p14:creationId xmlns:p14="http://schemas.microsoft.com/office/powerpoint/2010/main" val="1330873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17F509-FC7D-DFB6-8591-91F7259DB854}"/>
              </a:ext>
            </a:extLst>
          </p:cNvPr>
          <p:cNvSpPr>
            <a:spLocks noGrp="1"/>
          </p:cNvSpPr>
          <p:nvPr>
            <p:ph type="title"/>
          </p:nvPr>
        </p:nvSpPr>
        <p:spPr>
          <a:xfrm>
            <a:off x="1251678" y="382385"/>
            <a:ext cx="5263422" cy="4542040"/>
          </a:xfrm>
        </p:spPr>
        <p:txBody>
          <a:bodyPr>
            <a:normAutofit fontScale="90000"/>
          </a:bodyPr>
          <a:lstStyle/>
          <a:p>
            <a:pPr algn="ctr"/>
            <a:r>
              <a:rPr lang="fr-FR" dirty="0"/>
              <a:t>L’année démarre avec le </a:t>
            </a:r>
            <a:r>
              <a:rPr lang="fr-FR" dirty="0" err="1"/>
              <a:t>noisEtier</a:t>
            </a:r>
            <a:r>
              <a:rPr lang="fr-FR" dirty="0"/>
              <a:t> par ici</a:t>
            </a:r>
            <a:br>
              <a:rPr lang="fr-FR" dirty="0"/>
            </a:br>
            <a:br>
              <a:rPr lang="fr-FR" dirty="0"/>
            </a:br>
            <a:r>
              <a:rPr lang="fr-FR" dirty="0"/>
              <a:t>IL fait encore frais mais c’est bon ! </a:t>
            </a:r>
          </a:p>
        </p:txBody>
      </p:sp>
      <p:pic>
        <p:nvPicPr>
          <p:cNvPr id="4" name="Image 3">
            <a:extLst>
              <a:ext uri="{FF2B5EF4-FFF2-40B4-BE49-F238E27FC236}">
                <a16:creationId xmlns:a16="http://schemas.microsoft.com/office/drawing/2014/main" id="{A883F2F0-3A40-4B2F-570C-4C2C1CFBEA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144954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25E4BCDB-DE5F-2589-9B84-DBFA600953C2}"/>
              </a:ext>
            </a:extLst>
          </p:cNvPr>
          <p:cNvPicPr>
            <a:picLocks noChangeAspect="1"/>
          </p:cNvPicPr>
          <p:nvPr/>
        </p:nvPicPr>
        <p:blipFill>
          <a:blip r:embed="rId2" cstate="email">
            <a:extLst>
              <a:ext uri="{28A0092B-C50C-407E-A947-70E740481C1C}">
                <a14:useLocalDpi xmlns:a14="http://schemas.microsoft.com/office/drawing/2010/main"/>
              </a:ext>
            </a:extLst>
          </a:blip>
          <a:srcRect t="12795" b="12760"/>
          <a:stretch>
            <a:fillRect/>
          </a:stretch>
        </p:blipFill>
        <p:spPr>
          <a:xfrm rot="5400000">
            <a:off x="6848471" y="1514471"/>
            <a:ext cx="6858000" cy="3829057"/>
          </a:xfrm>
          <a:prstGeom prst="rect">
            <a:avLst/>
          </a:prstGeom>
        </p:spPr>
      </p:pic>
      <p:sp>
        <p:nvSpPr>
          <p:cNvPr id="15"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9DE9B951-2610-E14F-2288-6FC8741E77F8}"/>
              </a:ext>
            </a:extLst>
          </p:cNvPr>
          <p:cNvSpPr>
            <a:spLocks noGrp="1"/>
          </p:cNvSpPr>
          <p:nvPr>
            <p:ph type="title"/>
          </p:nvPr>
        </p:nvSpPr>
        <p:spPr>
          <a:xfrm>
            <a:off x="544402" y="1098388"/>
            <a:ext cx="8102003" cy="4394988"/>
          </a:xfrm>
        </p:spPr>
        <p:txBody>
          <a:bodyPr vert="horz" lIns="91440" tIns="45720" rIns="91440" bIns="45720" rtlCol="0" anchor="ctr">
            <a:normAutofit/>
          </a:bodyPr>
          <a:lstStyle/>
          <a:p>
            <a:r>
              <a:rPr lang="en-US" sz="10000" spc="800" dirty="0" err="1"/>
              <a:t>Mazette</a:t>
            </a:r>
            <a:r>
              <a:rPr lang="en-US" sz="10000" spc="800" dirty="0"/>
              <a:t> de la noisette !</a:t>
            </a:r>
          </a:p>
        </p:txBody>
      </p:sp>
      <p:sp>
        <p:nvSpPr>
          <p:cNvPr id="17" name="Rectangle 16">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7654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B80D48DC-26A8-C2F4-02D9-AF52C25B7396}"/>
              </a:ext>
            </a:extLst>
          </p:cNvPr>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9600" spc="800" dirty="0"/>
              <a:t>Mais </a:t>
            </a:r>
            <a:r>
              <a:rPr lang="en-US" sz="9600" spc="800" dirty="0" err="1"/>
              <a:t>que</a:t>
            </a:r>
            <a:r>
              <a:rPr lang="en-US" sz="9600" spc="800" dirty="0"/>
              <a:t> </a:t>
            </a:r>
            <a:r>
              <a:rPr lang="en-US" sz="9600" spc="800" dirty="0" err="1"/>
              <a:t>c’est</a:t>
            </a:r>
            <a:r>
              <a:rPr lang="en-US" sz="9600" spc="800" dirty="0"/>
              <a:t> bon !</a:t>
            </a:r>
          </a:p>
        </p:txBody>
      </p:sp>
      <p:sp>
        <p:nvSpPr>
          <p:cNvPr id="22" name="Freeform: Shape 1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5FDC7C85-3BC8-CCE1-D2B7-B13C68971F34}"/>
              </a:ext>
            </a:extLst>
          </p:cNvPr>
          <p:cNvPicPr>
            <a:picLocks noChangeAspect="1"/>
          </p:cNvPicPr>
          <p:nvPr/>
        </p:nvPicPr>
        <p:blipFill>
          <a:blip r:embed="rId2" cstate="email">
            <a:extLst>
              <a:ext uri="{28A0092B-C50C-407E-A947-70E740481C1C}">
                <a14:useLocalDpi xmlns:a14="http://schemas.microsoft.com/office/drawing/2010/main"/>
              </a:ext>
            </a:extLst>
          </a:blip>
          <a:srcRect t="2269" r="-2" b="361"/>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360905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9475C060-171C-9D3F-2285-42E4D295A9F1}"/>
              </a:ext>
            </a:extLst>
          </p:cNvPr>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8000" spc="800" dirty="0"/>
              <a:t>Chatoyant </a:t>
            </a:r>
            <a:r>
              <a:rPr lang="en-US" sz="8000" spc="800" dirty="0" err="1"/>
              <a:t>châtonS</a:t>
            </a:r>
            <a:r>
              <a:rPr lang="en-US" sz="8000" spc="800" dirty="0"/>
              <a:t> !</a:t>
            </a:r>
          </a:p>
        </p:txBody>
      </p:sp>
      <p:sp>
        <p:nvSpPr>
          <p:cNvPr id="15" name="Freeform: Shape 1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927EE719-BBBA-A7C0-A23B-8822C49B26CF}"/>
              </a:ext>
            </a:extLst>
          </p:cNvPr>
          <p:cNvPicPr>
            <a:picLocks noChangeAspect="1"/>
          </p:cNvPicPr>
          <p:nvPr/>
        </p:nvPicPr>
        <p:blipFill>
          <a:blip r:embed="rId2">
            <a:extLst>
              <a:ext uri="{28A0092B-C50C-407E-A947-70E740481C1C}">
                <a14:useLocalDpi xmlns:a14="http://schemas.microsoft.com/office/drawing/2010/main"/>
              </a:ext>
            </a:extLst>
          </a:blip>
          <a:srcRect l="12269" r="13978"/>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284728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74521D71-60B5-7636-0BB9-CB3819BA326B}"/>
              </a:ext>
            </a:extLst>
          </p:cNvPr>
          <p:cNvSpPr>
            <a:spLocks noGrp="1"/>
          </p:cNvSpPr>
          <p:nvPr>
            <p:ph type="title"/>
          </p:nvPr>
        </p:nvSpPr>
        <p:spPr>
          <a:xfrm>
            <a:off x="644849" y="954923"/>
            <a:ext cx="5875694" cy="4504620"/>
          </a:xfrm>
        </p:spPr>
        <p:txBody>
          <a:bodyPr vert="horz" lIns="91440" tIns="45720" rIns="91440" bIns="45720" rtlCol="0" anchor="ctr">
            <a:normAutofit fontScale="90000"/>
          </a:bodyPr>
          <a:lstStyle/>
          <a:p>
            <a:pPr algn="ctr"/>
            <a:r>
              <a:rPr lang="en-US" sz="9600" spc="800" dirty="0" err="1"/>
              <a:t>L’élébore</a:t>
            </a:r>
            <a:r>
              <a:rPr lang="en-US" sz="9600" spc="800" dirty="0"/>
              <a:t> </a:t>
            </a:r>
            <a:r>
              <a:rPr lang="en-US" sz="9600" spc="800" dirty="0" err="1"/>
              <a:t>fétide</a:t>
            </a:r>
            <a:r>
              <a:rPr lang="en-US" sz="9600" spc="800" dirty="0"/>
              <a:t> </a:t>
            </a:r>
            <a:r>
              <a:rPr lang="en-US" sz="9600" spc="800" dirty="0" err="1"/>
              <a:t>j’adore</a:t>
            </a:r>
            <a:r>
              <a:rPr lang="en-US" sz="9600" spc="800" dirty="0"/>
              <a:t> </a:t>
            </a:r>
            <a:r>
              <a:rPr lang="en-US" sz="9600" spc="800" dirty="0" err="1"/>
              <a:t>aussi</a:t>
            </a:r>
            <a:r>
              <a:rPr lang="en-US" sz="9600" spc="800" dirty="0"/>
              <a:t> !</a:t>
            </a:r>
          </a:p>
        </p:txBody>
      </p:sp>
      <p:sp>
        <p:nvSpPr>
          <p:cNvPr id="15" name="Freeform: Shape 1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DA19CCCB-D808-E809-BFD6-13EA5C8763AA}"/>
              </a:ext>
            </a:extLst>
          </p:cNvPr>
          <p:cNvPicPr>
            <a:picLocks noChangeAspect="1"/>
          </p:cNvPicPr>
          <p:nvPr/>
        </p:nvPicPr>
        <p:blipFill>
          <a:blip r:embed="rId2" cstate="email">
            <a:extLst>
              <a:ext uri="{28A0092B-C50C-407E-A947-70E740481C1C}">
                <a14:useLocalDpi xmlns:a14="http://schemas.microsoft.com/office/drawing/2010/main"/>
              </a:ext>
            </a:extLst>
          </a:blip>
          <a:srcRect r="-2" b="2630"/>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00450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354AAA64-56BB-BD4B-E0FA-C373E63E8A80}"/>
              </a:ext>
            </a:extLst>
          </p:cNvPr>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9600" spc="800"/>
              <a:t>Laquelle choisir ?</a:t>
            </a:r>
          </a:p>
        </p:txBody>
      </p:sp>
      <p:sp>
        <p:nvSpPr>
          <p:cNvPr id="3" name="Espace réservé du pied de page 2">
            <a:extLst>
              <a:ext uri="{FF2B5EF4-FFF2-40B4-BE49-F238E27FC236}">
                <a16:creationId xmlns:a16="http://schemas.microsoft.com/office/drawing/2014/main" id="{9640A6C0-95F0-217E-CF33-E1575EC4FAE6}"/>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8B323">
                    <a:lumMod val="50000"/>
                  </a:srgbClr>
                </a:solidFill>
                <a:effectLst/>
                <a:uLnTx/>
                <a:uFillTx/>
                <a:latin typeface="Gill Sans MT" panose="020B0502020104020203"/>
                <a:ea typeface="+mn-ea"/>
                <a:cs typeface="+mn-cs"/>
              </a:rPr>
              <a:t>2025-BIELLE- Marc</a:t>
            </a:r>
          </a:p>
        </p:txBody>
      </p:sp>
      <p:sp>
        <p:nvSpPr>
          <p:cNvPr id="10" name="Freeform: Shape 1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Image 3" descr="Une image contenant arbre, plein air, vert, feuille&#10;&#10;Le contenu généré par l’IA peut être incorrect.">
            <a:extLst>
              <a:ext uri="{FF2B5EF4-FFF2-40B4-BE49-F238E27FC236}">
                <a16:creationId xmlns:a16="http://schemas.microsoft.com/office/drawing/2014/main" id="{9AE9371F-B446-514F-4700-E869AFCE69C2}"/>
              </a:ext>
            </a:extLst>
          </p:cNvPr>
          <p:cNvPicPr>
            <a:picLocks noChangeAspect="1"/>
          </p:cNvPicPr>
          <p:nvPr/>
        </p:nvPicPr>
        <p:blipFill>
          <a:blip r:embed="rId2">
            <a:extLst>
              <a:ext uri="{28A0092B-C50C-407E-A947-70E740481C1C}">
                <a14:useLocalDpi xmlns:a14="http://schemas.microsoft.com/office/drawing/2010/main"/>
              </a:ext>
            </a:extLst>
          </a:blip>
          <a:srcRect r="29136" b="1"/>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97416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BF2920C2-33AE-3177-755A-A0A914896694}"/>
              </a:ext>
            </a:extLst>
          </p:cNvPr>
          <p:cNvSpPr>
            <a:spLocks noGrp="1"/>
          </p:cNvSpPr>
          <p:nvPr>
            <p:ph type="title"/>
          </p:nvPr>
        </p:nvSpPr>
        <p:spPr>
          <a:xfrm>
            <a:off x="5799184" y="1098388"/>
            <a:ext cx="6035040" cy="4394988"/>
          </a:xfrm>
        </p:spPr>
        <p:txBody>
          <a:bodyPr vert="horz" lIns="91440" tIns="45720" rIns="91440" bIns="45720" rtlCol="0" anchor="ctr">
            <a:normAutofit/>
          </a:bodyPr>
          <a:lstStyle/>
          <a:p>
            <a:pPr algn="ctr"/>
            <a:r>
              <a:rPr lang="en-US" sz="10000" spc="800" dirty="0"/>
              <a:t>Celle </a:t>
            </a:r>
            <a:r>
              <a:rPr lang="en-US" sz="10000" spc="800"/>
              <a:t>là</a:t>
            </a:r>
            <a:r>
              <a:rPr lang="en-US" sz="10000" spc="800" dirty="0"/>
              <a:t> !</a:t>
            </a:r>
          </a:p>
        </p:txBody>
      </p:sp>
      <p:pic>
        <p:nvPicPr>
          <p:cNvPr id="4" name="Image 3" descr="Une image contenant arbre, plein air, insecte, Pollinisateur&#10;&#10;Le contenu généré par l’IA peut être incorrect.">
            <a:extLst>
              <a:ext uri="{FF2B5EF4-FFF2-40B4-BE49-F238E27FC236}">
                <a16:creationId xmlns:a16="http://schemas.microsoft.com/office/drawing/2014/main" id="{EC491092-6B86-E48F-67C2-3E40488CAE77}"/>
              </a:ext>
            </a:extLst>
          </p:cNvPr>
          <p:cNvPicPr>
            <a:picLocks noChangeAspect="1"/>
          </p:cNvPicPr>
          <p:nvPr/>
        </p:nvPicPr>
        <p:blipFill>
          <a:blip r:embed="rId2">
            <a:extLst>
              <a:ext uri="{28A0092B-C50C-407E-A947-70E740481C1C}">
                <a14:useLocalDpi xmlns:a14="http://schemas.microsoft.com/office/drawing/2010/main"/>
              </a:ext>
            </a:extLst>
          </a:blip>
          <a:srcRect l="4175" r="-1" b="-1"/>
          <a:stretch>
            <a:fillRect/>
          </a:stretch>
        </p:blipFill>
        <p:spPr>
          <a:xfrm>
            <a:off x="211015" y="762000"/>
            <a:ext cx="4994031" cy="4911969"/>
          </a:xfrm>
          <a:prstGeom prst="rect">
            <a:avLst/>
          </a:prstGeom>
        </p:spPr>
      </p:pic>
      <p:sp>
        <p:nvSpPr>
          <p:cNvPr id="10"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 name="Espace réservé du pied de page 2">
            <a:extLst>
              <a:ext uri="{FF2B5EF4-FFF2-40B4-BE49-F238E27FC236}">
                <a16:creationId xmlns:a16="http://schemas.microsoft.com/office/drawing/2014/main" id="{F501F400-715B-99AF-5718-EE92251005A0}"/>
              </a:ext>
            </a:extLst>
          </p:cNvPr>
          <p:cNvSpPr>
            <a:spLocks noGrp="1"/>
          </p:cNvSpPr>
          <p:nvPr>
            <p:ph type="ftr" sz="quarter" idx="11"/>
          </p:nvPr>
        </p:nvSpPr>
        <p:spPr>
          <a:xfrm>
            <a:off x="5799184" y="6371549"/>
            <a:ext cx="4504313" cy="345796"/>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8B323">
                    <a:lumMod val="50000"/>
                  </a:srgbClr>
                </a:solidFill>
                <a:effectLst/>
                <a:uLnTx/>
                <a:uFillTx/>
                <a:latin typeface="Gill Sans MT" panose="020B0502020104020203"/>
                <a:ea typeface="+mn-ea"/>
                <a:cs typeface="+mn-cs"/>
              </a:rPr>
              <a:t>2025-BIELLE- Marc</a:t>
            </a:r>
          </a:p>
        </p:txBody>
      </p:sp>
    </p:spTree>
    <p:extLst>
      <p:ext uri="{BB962C8B-B14F-4D97-AF65-F5344CB8AC3E}">
        <p14:creationId xmlns:p14="http://schemas.microsoft.com/office/powerpoint/2010/main" val="6443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22266C3C-BA93-61BF-5208-23B31D48061C}"/>
              </a:ext>
            </a:extLst>
          </p:cNvPr>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8200" spc="800"/>
              <a:t>Bon choix elle est bonne !</a:t>
            </a:r>
          </a:p>
        </p:txBody>
      </p:sp>
      <p:sp>
        <p:nvSpPr>
          <p:cNvPr id="3" name="Espace réservé du pied de page 2">
            <a:extLst>
              <a:ext uri="{FF2B5EF4-FFF2-40B4-BE49-F238E27FC236}">
                <a16:creationId xmlns:a16="http://schemas.microsoft.com/office/drawing/2014/main" id="{D9E6AE64-AE27-5EA9-3907-2ADBA2B877AB}"/>
              </a:ext>
            </a:extLst>
          </p:cNvPr>
          <p:cNvSpPr>
            <a:spLocks noGrp="1"/>
          </p:cNvSpPr>
          <p:nvPr>
            <p:ph type="ftr" sz="quarter" idx="11"/>
          </p:nvPr>
        </p:nvSpPr>
        <p:spPr>
          <a:xfrm>
            <a:off x="1525296" y="6371549"/>
            <a:ext cx="4114800" cy="345796"/>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8B323">
                    <a:lumMod val="50000"/>
                  </a:srgbClr>
                </a:solidFill>
                <a:effectLst/>
                <a:uLnTx/>
                <a:uFillTx/>
                <a:latin typeface="Gill Sans MT" panose="020B0502020104020203"/>
                <a:ea typeface="+mn-ea"/>
                <a:cs typeface="+mn-cs"/>
              </a:rPr>
              <a:t>2025-BIELLE- Marc</a:t>
            </a:r>
          </a:p>
        </p:txBody>
      </p:sp>
      <p:sp>
        <p:nvSpPr>
          <p:cNvPr id="10" name="Freeform: Shape 1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Image 3" descr="Une image contenant plein air, arbre, insecte, Tige&#10;&#10;Le contenu généré par l’IA peut être incorrect.">
            <a:extLst>
              <a:ext uri="{FF2B5EF4-FFF2-40B4-BE49-F238E27FC236}">
                <a16:creationId xmlns:a16="http://schemas.microsoft.com/office/drawing/2014/main" id="{A98C4A1A-7670-A2B0-F23F-3BDB0089BB6D}"/>
              </a:ext>
            </a:extLst>
          </p:cNvPr>
          <p:cNvPicPr>
            <a:picLocks noChangeAspect="1"/>
          </p:cNvPicPr>
          <p:nvPr/>
        </p:nvPicPr>
        <p:blipFill>
          <a:blip r:embed="rId2">
            <a:extLst>
              <a:ext uri="{28A0092B-C50C-407E-A947-70E740481C1C}">
                <a14:useLocalDpi xmlns:a14="http://schemas.microsoft.com/office/drawing/2010/main"/>
              </a:ext>
            </a:extLst>
          </a:blip>
          <a:srcRect l="7868" r="18185" b="-2"/>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829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D75FFB-6427-CB4D-D160-1E3E802540ED}"/>
              </a:ext>
            </a:extLst>
          </p:cNvPr>
          <p:cNvSpPr>
            <a:spLocks noGrp="1"/>
          </p:cNvSpPr>
          <p:nvPr>
            <p:ph type="ctrTitle"/>
          </p:nvPr>
        </p:nvSpPr>
        <p:spPr>
          <a:xfrm>
            <a:off x="365291" y="1116676"/>
            <a:ext cx="6683209" cy="4013108"/>
          </a:xfrm>
        </p:spPr>
        <p:txBody>
          <a:bodyPr/>
          <a:lstStyle/>
          <a:p>
            <a:r>
              <a:rPr lang="fr-FR" sz="6600" dirty="0"/>
              <a:t>Qui a mis le calice à  l’envers ?</a:t>
            </a:r>
          </a:p>
        </p:txBody>
      </p:sp>
      <p:pic>
        <p:nvPicPr>
          <p:cNvPr id="5" name="Image 4">
            <a:extLst>
              <a:ext uri="{FF2B5EF4-FFF2-40B4-BE49-F238E27FC236}">
                <a16:creationId xmlns:a16="http://schemas.microsoft.com/office/drawing/2014/main" id="{65A16758-AAC3-6E38-C782-20A962B4EA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2550601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DD63E6-472C-CB8C-66D6-9F6DE2BB3438}"/>
              </a:ext>
            </a:extLst>
          </p:cNvPr>
          <p:cNvSpPr>
            <a:spLocks noGrp="1"/>
          </p:cNvSpPr>
          <p:nvPr>
            <p:ph type="ctrTitle"/>
          </p:nvPr>
        </p:nvSpPr>
        <p:spPr/>
        <p:txBody>
          <a:bodyPr/>
          <a:lstStyle/>
          <a:p>
            <a:r>
              <a:rPr lang="fr-FR" dirty="0"/>
              <a:t>Une vie de butineuse</a:t>
            </a:r>
          </a:p>
        </p:txBody>
      </p:sp>
      <p:sp>
        <p:nvSpPr>
          <p:cNvPr id="3" name="Sous-titre 2">
            <a:extLst>
              <a:ext uri="{FF2B5EF4-FFF2-40B4-BE49-F238E27FC236}">
                <a16:creationId xmlns:a16="http://schemas.microsoft.com/office/drawing/2014/main" id="{2F1FC3D4-4F28-35CC-0053-5537D2C7875E}"/>
              </a:ext>
            </a:extLst>
          </p:cNvPr>
          <p:cNvSpPr>
            <a:spLocks noGrp="1"/>
          </p:cNvSpPr>
          <p:nvPr>
            <p:ph type="subTitle" idx="1"/>
          </p:nvPr>
        </p:nvSpPr>
        <p:spPr/>
        <p:txBody>
          <a:bodyPr>
            <a:normAutofit lnSpcReduction="10000"/>
          </a:bodyPr>
          <a:lstStyle/>
          <a:p>
            <a:r>
              <a:rPr lang="fr-FR" dirty="0"/>
              <a:t>Les abeilles de </a:t>
            </a:r>
            <a:r>
              <a:rPr lang="fr-FR" dirty="0" err="1"/>
              <a:t>papidoubs</a:t>
            </a:r>
            <a:endParaRPr lang="fr-FR" dirty="0"/>
          </a:p>
          <a:p>
            <a:r>
              <a:rPr lang="fr-FR" dirty="0"/>
              <a:t>Photos </a:t>
            </a:r>
            <a:r>
              <a:rPr lang="fr-FR"/>
              <a:t>et création Marc BIELLE</a:t>
            </a:r>
            <a:endParaRPr lang="fr-FR" dirty="0"/>
          </a:p>
        </p:txBody>
      </p:sp>
    </p:spTree>
    <p:extLst>
      <p:ext uri="{BB962C8B-B14F-4D97-AF65-F5344CB8AC3E}">
        <p14:creationId xmlns:p14="http://schemas.microsoft.com/office/powerpoint/2010/main" val="3498709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7" name="Rectangle 16">
            <a:extLst>
              <a:ext uri="{FF2B5EF4-FFF2-40B4-BE49-F238E27FC236}">
                <a16:creationId xmlns:a16="http://schemas.microsoft.com/office/drawing/2014/main" id="{DFEF8384-2545-4ACD-9071-49DD1CFC4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Freeform 22">
            <a:extLst>
              <a:ext uri="{FF2B5EF4-FFF2-40B4-BE49-F238E27FC236}">
                <a16:creationId xmlns:a16="http://schemas.microsoft.com/office/drawing/2014/main" id="{F77DB8FA-61A7-4DE7-A777-6D258D172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07FE601A-3626-DA1F-CEDE-1725268D5BA2}"/>
              </a:ext>
            </a:extLst>
          </p:cNvPr>
          <p:cNvSpPr>
            <a:spLocks noGrp="1"/>
          </p:cNvSpPr>
          <p:nvPr>
            <p:ph type="title"/>
          </p:nvPr>
        </p:nvSpPr>
        <p:spPr>
          <a:xfrm>
            <a:off x="-1" y="548214"/>
            <a:ext cx="4695443" cy="4374850"/>
          </a:xfrm>
        </p:spPr>
        <p:txBody>
          <a:bodyPr vert="horz" lIns="91440" tIns="45720" rIns="91440" bIns="45720" rtlCol="0" anchor="ctr">
            <a:normAutofit/>
          </a:bodyPr>
          <a:lstStyle/>
          <a:p>
            <a:pPr algn="ctr"/>
            <a:r>
              <a:rPr lang="en-US" sz="4400" spc="800" dirty="0">
                <a:solidFill>
                  <a:srgbClr val="2A1A00"/>
                </a:solidFill>
              </a:rPr>
              <a:t>La Nivéole primeur</a:t>
            </a:r>
            <a:br>
              <a:rPr lang="en-US" sz="4400" spc="800" dirty="0">
                <a:solidFill>
                  <a:srgbClr val="2A1A00"/>
                </a:solidFill>
              </a:rPr>
            </a:br>
            <a:r>
              <a:rPr lang="en-US" sz="4400" spc="800" dirty="0" err="1">
                <a:solidFill>
                  <a:srgbClr val="2A1A00"/>
                </a:solidFill>
              </a:rPr>
              <a:t>C’est</a:t>
            </a:r>
            <a:r>
              <a:rPr lang="en-US" sz="4400" spc="800" dirty="0">
                <a:solidFill>
                  <a:srgbClr val="2A1A00"/>
                </a:solidFill>
              </a:rPr>
              <a:t> déjà </a:t>
            </a:r>
            <a:r>
              <a:rPr lang="en-US" sz="4400" spc="800" dirty="0" err="1">
                <a:solidFill>
                  <a:srgbClr val="2A1A00"/>
                </a:solidFill>
              </a:rPr>
              <a:t>intérressant</a:t>
            </a:r>
            <a:endParaRPr lang="en-US" sz="4400" spc="800" dirty="0">
              <a:solidFill>
                <a:srgbClr val="2A1A00"/>
              </a:solidFill>
            </a:endParaRPr>
          </a:p>
        </p:txBody>
      </p:sp>
      <p:pic>
        <p:nvPicPr>
          <p:cNvPr id="8" name="Image 7">
            <a:extLst>
              <a:ext uri="{FF2B5EF4-FFF2-40B4-BE49-F238E27FC236}">
                <a16:creationId xmlns:a16="http://schemas.microsoft.com/office/drawing/2014/main" id="{1DCFB2FD-2278-0D76-96B9-5AE52979D5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8347" y="912923"/>
            <a:ext cx="6220332" cy="4665249"/>
          </a:xfrm>
          <a:prstGeom prst="rect">
            <a:avLst/>
          </a:prstGeom>
        </p:spPr>
      </p:pic>
    </p:spTree>
    <p:extLst>
      <p:ext uri="{BB962C8B-B14F-4D97-AF65-F5344CB8AC3E}">
        <p14:creationId xmlns:p14="http://schemas.microsoft.com/office/powerpoint/2010/main" val="720375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7C9A4E-BED7-F3D4-196E-C8D93B1E6C4D}"/>
              </a:ext>
            </a:extLst>
          </p:cNvPr>
          <p:cNvSpPr>
            <a:spLocks noGrp="1"/>
          </p:cNvSpPr>
          <p:nvPr>
            <p:ph type="title"/>
          </p:nvPr>
        </p:nvSpPr>
        <p:spPr>
          <a:xfrm>
            <a:off x="9772646" y="1936868"/>
            <a:ext cx="2343153" cy="2978032"/>
          </a:xfrm>
        </p:spPr>
        <p:txBody>
          <a:bodyPr>
            <a:normAutofit fontScale="90000"/>
          </a:bodyPr>
          <a:lstStyle/>
          <a:p>
            <a:pPr algn="ctr"/>
            <a:r>
              <a:rPr lang="fr-FR" dirty="0"/>
              <a:t>L’air cloche</a:t>
            </a:r>
            <a:br>
              <a:rPr lang="fr-FR" dirty="0"/>
            </a:br>
            <a:r>
              <a:rPr lang="fr-FR" dirty="0"/>
              <a:t>de la nivéole</a:t>
            </a:r>
          </a:p>
        </p:txBody>
      </p:sp>
      <p:pic>
        <p:nvPicPr>
          <p:cNvPr id="4" name="Image 3">
            <a:extLst>
              <a:ext uri="{FF2B5EF4-FFF2-40B4-BE49-F238E27FC236}">
                <a16:creationId xmlns:a16="http://schemas.microsoft.com/office/drawing/2014/main" id="{0908566D-8644-412B-1F32-FFBECBF0BB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4848225" cy="3636169"/>
          </a:xfrm>
          <a:prstGeom prst="rect">
            <a:avLst/>
          </a:prstGeom>
        </p:spPr>
      </p:pic>
      <p:pic>
        <p:nvPicPr>
          <p:cNvPr id="12" name="Image 11">
            <a:extLst>
              <a:ext uri="{FF2B5EF4-FFF2-40B4-BE49-F238E27FC236}">
                <a16:creationId xmlns:a16="http://schemas.microsoft.com/office/drawing/2014/main" id="{DDE0806D-83B1-2AFB-AC60-B1AB688340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4426" y="0"/>
            <a:ext cx="4848226" cy="3636169"/>
          </a:xfrm>
          <a:prstGeom prst="rect">
            <a:avLst/>
          </a:prstGeom>
        </p:spPr>
      </p:pic>
      <p:pic>
        <p:nvPicPr>
          <p:cNvPr id="16" name="Image 15">
            <a:extLst>
              <a:ext uri="{FF2B5EF4-FFF2-40B4-BE49-F238E27FC236}">
                <a16:creationId xmlns:a16="http://schemas.microsoft.com/office/drawing/2014/main" id="{33DF3CE9-F640-6CB4-1E2F-42B414439E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99" y="3636169"/>
            <a:ext cx="4848225" cy="3307556"/>
          </a:xfrm>
          <a:prstGeom prst="rect">
            <a:avLst/>
          </a:prstGeom>
        </p:spPr>
      </p:pic>
      <p:pic>
        <p:nvPicPr>
          <p:cNvPr id="28" name="Image 27">
            <a:extLst>
              <a:ext uri="{FF2B5EF4-FFF2-40B4-BE49-F238E27FC236}">
                <a16:creationId xmlns:a16="http://schemas.microsoft.com/office/drawing/2014/main" id="{89254EA7-F757-A112-FD19-97256EE42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24423" y="3486150"/>
            <a:ext cx="4848225" cy="3457575"/>
          </a:xfrm>
          <a:prstGeom prst="rect">
            <a:avLst/>
          </a:prstGeom>
        </p:spPr>
      </p:pic>
    </p:spTree>
    <p:extLst>
      <p:ext uri="{BB962C8B-B14F-4D97-AF65-F5344CB8AC3E}">
        <p14:creationId xmlns:p14="http://schemas.microsoft.com/office/powerpoint/2010/main" val="1070118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BFD5DC8F-912B-5C7C-F4D9-63450B18D429}"/>
              </a:ext>
            </a:extLst>
          </p:cNvPr>
          <p:cNvSpPr>
            <a:spLocks noGrp="1"/>
          </p:cNvSpPr>
          <p:nvPr>
            <p:ph type="ctrTitle"/>
          </p:nvPr>
        </p:nvSpPr>
        <p:spPr>
          <a:xfrm>
            <a:off x="5799184" y="1098388"/>
            <a:ext cx="6035040" cy="4394988"/>
          </a:xfrm>
        </p:spPr>
        <p:txBody>
          <a:bodyPr>
            <a:normAutofit/>
          </a:bodyPr>
          <a:lstStyle/>
          <a:p>
            <a:r>
              <a:rPr lang="fr-FR" sz="8000" dirty="0"/>
              <a:t>Le mime Meursault</a:t>
            </a:r>
          </a:p>
        </p:txBody>
      </p:sp>
      <p:pic>
        <p:nvPicPr>
          <p:cNvPr id="5" name="Image 4">
            <a:extLst>
              <a:ext uri="{FF2B5EF4-FFF2-40B4-BE49-F238E27FC236}">
                <a16:creationId xmlns:a16="http://schemas.microsoft.com/office/drawing/2014/main" id="{A3874A69-BC23-2465-55A8-36FC4D36D377}"/>
              </a:ext>
            </a:extLst>
          </p:cNvPr>
          <p:cNvPicPr>
            <a:picLocks noChangeAspect="1"/>
          </p:cNvPicPr>
          <p:nvPr/>
        </p:nvPicPr>
        <p:blipFill>
          <a:blip r:embed="rId2" cstate="email">
            <a:extLst>
              <a:ext uri="{28A0092B-C50C-407E-A947-70E740481C1C}">
                <a14:useLocalDpi xmlns:a14="http://schemas.microsoft.com/office/drawing/2010/main"/>
              </a:ext>
            </a:extLst>
          </a:blip>
          <a:srcRect t="8310" r="-3" b="17674"/>
          <a:stretch>
            <a:fillRect/>
          </a:stretch>
        </p:blipFill>
        <p:spPr>
          <a:xfrm>
            <a:off x="211015" y="762000"/>
            <a:ext cx="4994031" cy="4911969"/>
          </a:xfrm>
          <a:prstGeom prst="rect">
            <a:avLst/>
          </a:prstGeom>
        </p:spPr>
      </p:pic>
      <p:sp>
        <p:nvSpPr>
          <p:cNvPr id="12"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651464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45D5C1F3-15A6-4AC0-5B24-B25273E6C14F}"/>
              </a:ext>
            </a:extLst>
          </p:cNvPr>
          <p:cNvSpPr>
            <a:spLocks noGrp="1"/>
          </p:cNvSpPr>
          <p:nvPr>
            <p:ph type="ctrTitle"/>
          </p:nvPr>
        </p:nvSpPr>
        <p:spPr>
          <a:xfrm>
            <a:off x="644849" y="954923"/>
            <a:ext cx="5875694" cy="4504620"/>
          </a:xfrm>
        </p:spPr>
        <p:txBody>
          <a:bodyPr>
            <a:noAutofit/>
          </a:bodyPr>
          <a:lstStyle/>
          <a:p>
            <a:r>
              <a:rPr lang="fr-FR" sz="6600" dirty="0"/>
              <a:t>Le Meursault</a:t>
            </a:r>
            <a:br>
              <a:rPr lang="fr-FR" sz="6600" dirty="0"/>
            </a:br>
            <a:r>
              <a:rPr lang="fr-FR" sz="6600" dirty="0"/>
              <a:t>un grand cru !</a:t>
            </a:r>
          </a:p>
        </p:txBody>
      </p:sp>
      <p:sp>
        <p:nvSpPr>
          <p:cNvPr id="12" name="Freeform: Shape 11">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Image 4">
            <a:extLst>
              <a:ext uri="{FF2B5EF4-FFF2-40B4-BE49-F238E27FC236}">
                <a16:creationId xmlns:a16="http://schemas.microsoft.com/office/drawing/2014/main" id="{C21FE0B0-43B9-3680-5213-3D9D3BFF347D}"/>
              </a:ext>
            </a:extLst>
          </p:cNvPr>
          <p:cNvPicPr>
            <a:picLocks noChangeAspect="1"/>
          </p:cNvPicPr>
          <p:nvPr/>
        </p:nvPicPr>
        <p:blipFill>
          <a:blip r:embed="rId2"/>
          <a:srcRect l="22973"/>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343222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A8485090-EF83-5A2E-DFF1-C9DB48CD0440}"/>
              </a:ext>
            </a:extLst>
          </p:cNvPr>
          <p:cNvSpPr>
            <a:spLocks noGrp="1"/>
          </p:cNvSpPr>
          <p:nvPr>
            <p:ph type="ctrTitle"/>
          </p:nvPr>
        </p:nvSpPr>
        <p:spPr>
          <a:xfrm>
            <a:off x="644848" y="954923"/>
            <a:ext cx="5978021" cy="4941052"/>
          </a:xfrm>
        </p:spPr>
        <p:txBody>
          <a:bodyPr>
            <a:noAutofit/>
          </a:bodyPr>
          <a:lstStyle/>
          <a:p>
            <a:r>
              <a:rPr lang="fr-FR" sz="4400" dirty="0"/>
              <a:t>Parmi les premières fleurs en fin d’hiver le gléchome lierre terrestre m’offre un canon !</a:t>
            </a:r>
          </a:p>
        </p:txBody>
      </p:sp>
      <p:sp>
        <p:nvSpPr>
          <p:cNvPr id="12" name="Freeform: Shape 11">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Image 4">
            <a:extLst>
              <a:ext uri="{FF2B5EF4-FFF2-40B4-BE49-F238E27FC236}">
                <a16:creationId xmlns:a16="http://schemas.microsoft.com/office/drawing/2014/main" id="{1D81ADB7-7947-3A56-DFFE-AD00F09C44FD}"/>
              </a:ext>
            </a:extLst>
          </p:cNvPr>
          <p:cNvPicPr>
            <a:picLocks noChangeAspect="1"/>
          </p:cNvPicPr>
          <p:nvPr/>
        </p:nvPicPr>
        <p:blipFill>
          <a:blip r:embed="rId2" cstate="email">
            <a:extLst>
              <a:ext uri="{28A0092B-C50C-407E-A947-70E740481C1C}">
                <a14:useLocalDpi xmlns:a14="http://schemas.microsoft.com/office/drawing/2010/main"/>
              </a:ext>
            </a:extLst>
          </a:blip>
          <a:srcRect t="2632" r="-2" b="-2"/>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737955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4A90C999-0A43-57D8-C991-BE3ACEFA4C5B}"/>
              </a:ext>
            </a:extLst>
          </p:cNvPr>
          <p:cNvSpPr>
            <a:spLocks noGrp="1"/>
          </p:cNvSpPr>
          <p:nvPr>
            <p:ph type="title"/>
          </p:nvPr>
        </p:nvSpPr>
        <p:spPr>
          <a:xfrm>
            <a:off x="644849" y="954922"/>
            <a:ext cx="6121322" cy="5272141"/>
          </a:xfrm>
        </p:spPr>
        <p:txBody>
          <a:bodyPr vert="horz" lIns="91440" tIns="45720" rIns="91440" bIns="45720" rtlCol="0" anchor="ctr">
            <a:noAutofit/>
          </a:bodyPr>
          <a:lstStyle/>
          <a:p>
            <a:pPr algn="ctr"/>
            <a:r>
              <a:rPr lang="en-US" sz="6000" spc="800" dirty="0"/>
              <a:t>Parmi les premières </a:t>
            </a:r>
            <a:r>
              <a:rPr lang="en-US" sz="6000" spc="800" dirty="0" err="1"/>
              <a:t>même</a:t>
            </a:r>
            <a:r>
              <a:rPr lang="en-US" sz="6000" spc="800" dirty="0"/>
              <a:t> avant les </a:t>
            </a:r>
            <a:r>
              <a:rPr lang="en-US" sz="6000" spc="800" dirty="0" err="1"/>
              <a:t>violettes</a:t>
            </a:r>
            <a:r>
              <a:rPr lang="en-US" sz="6000" spc="800" dirty="0"/>
              <a:t> !</a:t>
            </a:r>
          </a:p>
        </p:txBody>
      </p:sp>
      <p:sp>
        <p:nvSpPr>
          <p:cNvPr id="15" name="Freeform: Shape 1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FB2AE7C0-54B6-5565-B95C-CF3A0DFB5ACF}"/>
              </a:ext>
            </a:extLst>
          </p:cNvPr>
          <p:cNvPicPr>
            <a:picLocks noChangeAspect="1"/>
          </p:cNvPicPr>
          <p:nvPr/>
        </p:nvPicPr>
        <p:blipFill>
          <a:blip r:embed="rId2" cstate="email">
            <a:extLst>
              <a:ext uri="{28A0092B-C50C-407E-A947-70E740481C1C}">
                <a14:useLocalDpi xmlns:a14="http://schemas.microsoft.com/office/drawing/2010/main"/>
              </a:ext>
            </a:extLst>
          </a:blip>
          <a:srcRect t="805" r="-2" b="1825"/>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187566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C61F9B81-4F5D-69CB-624A-5909DA3F7ACC}"/>
              </a:ext>
            </a:extLst>
          </p:cNvPr>
          <p:cNvSpPr>
            <a:spLocks noGrp="1"/>
          </p:cNvSpPr>
          <p:nvPr>
            <p:ph type="title"/>
          </p:nvPr>
        </p:nvSpPr>
        <p:spPr>
          <a:xfrm>
            <a:off x="644849" y="954923"/>
            <a:ext cx="5875694" cy="4504620"/>
          </a:xfrm>
        </p:spPr>
        <p:txBody>
          <a:bodyPr vert="horz" lIns="91440" tIns="45720" rIns="91440" bIns="45720" rtlCol="0" anchor="ctr">
            <a:normAutofit fontScale="90000"/>
          </a:bodyPr>
          <a:lstStyle/>
          <a:p>
            <a:pPr algn="ctr"/>
            <a:r>
              <a:rPr lang="en-US" sz="9600" spc="800" dirty="0"/>
              <a:t>La prime à la </a:t>
            </a:r>
            <a:r>
              <a:rPr lang="en-US" sz="9600" spc="800" dirty="0" err="1"/>
              <a:t>primevère</a:t>
            </a:r>
            <a:endParaRPr lang="en-US" sz="9600" spc="800" dirty="0"/>
          </a:p>
        </p:txBody>
      </p:sp>
      <p:sp>
        <p:nvSpPr>
          <p:cNvPr id="20" name="Freeform: Shape 1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4DCD48B1-F481-80E4-51C9-67BC0EC43C5D}"/>
              </a:ext>
            </a:extLst>
          </p:cNvPr>
          <p:cNvPicPr>
            <a:picLocks noChangeAspect="1"/>
          </p:cNvPicPr>
          <p:nvPr/>
        </p:nvPicPr>
        <p:blipFill>
          <a:blip r:embed="rId2" cstate="email">
            <a:extLst>
              <a:ext uri="{28A0092B-C50C-407E-A947-70E740481C1C}">
                <a14:useLocalDpi xmlns:a14="http://schemas.microsoft.com/office/drawing/2010/main"/>
              </a:ext>
            </a:extLst>
          </a:blip>
          <a:srcRect r="-2" b="2630"/>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726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EF8384-2545-4ACD-9071-49DD1CFC4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Freeform 22">
            <a:extLst>
              <a:ext uri="{FF2B5EF4-FFF2-40B4-BE49-F238E27FC236}">
                <a16:creationId xmlns:a16="http://schemas.microsoft.com/office/drawing/2014/main" id="{F77DB8FA-61A7-4DE7-A777-6D258D172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 name="Sous-titre 2">
            <a:extLst>
              <a:ext uri="{FF2B5EF4-FFF2-40B4-BE49-F238E27FC236}">
                <a16:creationId xmlns:a16="http://schemas.microsoft.com/office/drawing/2014/main" id="{8D66785E-6A84-ECF1-7BC2-BED38A42DCEB}"/>
              </a:ext>
            </a:extLst>
          </p:cNvPr>
          <p:cNvSpPr>
            <a:spLocks noGrp="1"/>
          </p:cNvSpPr>
          <p:nvPr>
            <p:ph type="subTitle" idx="1"/>
          </p:nvPr>
        </p:nvSpPr>
        <p:spPr>
          <a:xfrm>
            <a:off x="0" y="2450840"/>
            <a:ext cx="4649364" cy="2292609"/>
          </a:xfrm>
        </p:spPr>
        <p:txBody>
          <a:bodyPr>
            <a:normAutofit/>
          </a:bodyPr>
          <a:lstStyle/>
          <a:p>
            <a:r>
              <a:rPr lang="fr-FR" sz="3200" dirty="0">
                <a:solidFill>
                  <a:srgbClr val="F3F3F2"/>
                </a:solidFill>
              </a:rPr>
              <a:t>Un petit léchage consciencieux !</a:t>
            </a:r>
          </a:p>
        </p:txBody>
      </p:sp>
      <p:pic>
        <p:nvPicPr>
          <p:cNvPr id="5" name="Image 4">
            <a:extLst>
              <a:ext uri="{FF2B5EF4-FFF2-40B4-BE49-F238E27FC236}">
                <a16:creationId xmlns:a16="http://schemas.microsoft.com/office/drawing/2014/main" id="{B658F4FA-2850-8D16-5262-3C26B935C0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9365" y="200025"/>
            <a:ext cx="7542634" cy="6411238"/>
          </a:xfrm>
          <a:prstGeom prst="rect">
            <a:avLst/>
          </a:prstGeom>
        </p:spPr>
      </p:pic>
    </p:spTree>
    <p:extLst>
      <p:ext uri="{BB962C8B-B14F-4D97-AF65-F5344CB8AC3E}">
        <p14:creationId xmlns:p14="http://schemas.microsoft.com/office/powerpoint/2010/main" val="3958563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B1AED4A9-A8A0-B4ED-6AFA-817B69F3224D}"/>
              </a:ext>
            </a:extLst>
          </p:cNvPr>
          <p:cNvSpPr>
            <a:spLocks noGrp="1"/>
          </p:cNvSpPr>
          <p:nvPr>
            <p:ph type="title"/>
          </p:nvPr>
        </p:nvSpPr>
        <p:spPr>
          <a:xfrm>
            <a:off x="400050" y="342900"/>
            <a:ext cx="6120493" cy="5116643"/>
          </a:xfrm>
        </p:spPr>
        <p:txBody>
          <a:bodyPr vert="horz" lIns="91440" tIns="45720" rIns="91440" bIns="45720" rtlCol="0" anchor="ctr">
            <a:normAutofit/>
          </a:bodyPr>
          <a:lstStyle/>
          <a:p>
            <a:pPr algn="ctr"/>
            <a:r>
              <a:rPr lang="en-US" sz="8000" spc="800" dirty="0" err="1"/>
              <a:t>Primevère</a:t>
            </a:r>
            <a:br>
              <a:rPr lang="en-US" sz="8000" spc="800" dirty="0"/>
            </a:br>
            <a:r>
              <a:rPr lang="en-US" sz="8000" spc="800" dirty="0"/>
              <a:t>Prima vera</a:t>
            </a:r>
          </a:p>
        </p:txBody>
      </p:sp>
      <p:sp>
        <p:nvSpPr>
          <p:cNvPr id="22" name="Freeform 22">
            <a:extLst>
              <a:ext uri="{FF2B5EF4-FFF2-40B4-BE49-F238E27FC236}">
                <a16:creationId xmlns:a16="http://schemas.microsoft.com/office/drawing/2014/main" id="{80F81674-F7C3-4C78-B984-2851EFB60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6909478"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CCB00BD2-5476-241B-C322-569553D15415}"/>
              </a:ext>
            </a:extLst>
          </p:cNvPr>
          <p:cNvPicPr>
            <a:picLocks noChangeAspect="1"/>
          </p:cNvPicPr>
          <p:nvPr/>
        </p:nvPicPr>
        <p:blipFill>
          <a:blip r:embed="rId2" cstate="email">
            <a:extLst>
              <a:ext uri="{28A0092B-C50C-407E-A947-70E740481C1C}">
                <a14:useLocalDpi xmlns:a14="http://schemas.microsoft.com/office/drawing/2010/main"/>
              </a:ext>
            </a:extLst>
          </a:blip>
          <a:srcRect l="1790" r="2646" b="-3"/>
          <a:stretch>
            <a:fillRect/>
          </a:stretch>
        </p:blipFill>
        <p:spPr>
          <a:xfrm>
            <a:off x="7552944" y="643464"/>
            <a:ext cx="3995589" cy="5574989"/>
          </a:xfrm>
          <a:prstGeom prst="rect">
            <a:avLst/>
          </a:prstGeom>
        </p:spPr>
      </p:pic>
    </p:spTree>
    <p:extLst>
      <p:ext uri="{BB962C8B-B14F-4D97-AF65-F5344CB8AC3E}">
        <p14:creationId xmlns:p14="http://schemas.microsoft.com/office/powerpoint/2010/main" val="3066882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9F28EB56-017A-F28E-324C-9F3B2591107F}"/>
              </a:ext>
            </a:extLst>
          </p:cNvPr>
          <p:cNvSpPr>
            <a:spLocks noGrp="1"/>
          </p:cNvSpPr>
          <p:nvPr>
            <p:ph type="ctrTitle"/>
          </p:nvPr>
        </p:nvSpPr>
        <p:spPr>
          <a:xfrm>
            <a:off x="644849" y="954923"/>
            <a:ext cx="5875694" cy="4504620"/>
          </a:xfrm>
        </p:spPr>
        <p:txBody>
          <a:bodyPr>
            <a:normAutofit fontScale="90000"/>
          </a:bodyPr>
          <a:lstStyle/>
          <a:p>
            <a:r>
              <a:rPr lang="fr-FR" sz="9600" dirty="0"/>
              <a:t>La </a:t>
            </a:r>
            <a:r>
              <a:rPr lang="fr-FR" sz="9600" dirty="0" err="1"/>
              <a:t>ruee</a:t>
            </a:r>
            <a:r>
              <a:rPr lang="fr-FR" sz="9600" dirty="0"/>
              <a:t> vers l’or</a:t>
            </a:r>
            <a:br>
              <a:rPr lang="fr-FR" sz="9600" dirty="0"/>
            </a:br>
            <a:r>
              <a:rPr lang="fr-FR" sz="9600" dirty="0"/>
              <a:t>du Pissenlit</a:t>
            </a:r>
          </a:p>
        </p:txBody>
      </p:sp>
      <p:pic>
        <p:nvPicPr>
          <p:cNvPr id="6" name="Image 5" descr="Une image contenant abeille, invertébré, insecte, Insecte à ailes membraneuses&#10;&#10;Le contenu généré par l’IA peut être incorrect.">
            <a:extLst>
              <a:ext uri="{FF2B5EF4-FFF2-40B4-BE49-F238E27FC236}">
                <a16:creationId xmlns:a16="http://schemas.microsoft.com/office/drawing/2014/main" id="{E84288E8-3B69-89D6-8D79-504E7CC7D93A}"/>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17061" r="22473" b="1"/>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7" name="ZoneTexte 6">
            <a:extLst>
              <a:ext uri="{FF2B5EF4-FFF2-40B4-BE49-F238E27FC236}">
                <a16:creationId xmlns:a16="http://schemas.microsoft.com/office/drawing/2014/main" id="{FA4A6D41-2659-AF76-787F-16EF1713A558}"/>
              </a:ext>
            </a:extLst>
          </p:cNvPr>
          <p:cNvSpPr txBox="1"/>
          <p:nvPr/>
        </p:nvSpPr>
        <p:spPr>
          <a:xfrm>
            <a:off x="9642904" y="6657945"/>
            <a:ext cx="2549096" cy="200055"/>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fr-FR" sz="700" b="0" i="0" u="none" strike="noStrike" kern="1200" cap="none" spc="0" normalizeH="0" baseline="0" noProof="0">
                <a:ln>
                  <a:noFill/>
                </a:ln>
                <a:solidFill>
                  <a:srgbClr val="FFFFFF"/>
                </a:solidFill>
                <a:effectLst/>
                <a:uLnTx/>
                <a:uFillTx/>
                <a:latin typeface="Gill Sans MT" panose="020B0502020104020203"/>
                <a:ea typeface="+mn-ea"/>
                <a:cs typeface="+mn-cs"/>
                <a:hlinkClick r:id="rId3" tooltip="http://flickr.com/photos/orangeaurochs/7002893894">
                  <a:extLst>
                    <a:ext uri="{A12FA001-AC4F-418D-AE19-62706E023703}">
                      <ahyp:hlinkClr xmlns:ahyp="http://schemas.microsoft.com/office/drawing/2018/hyperlinkcolor" val="tx"/>
                    </a:ext>
                  </a:extLst>
                </a:hlinkClick>
              </a:rPr>
              <a:t>Cette photo</a:t>
            </a:r>
            <a:r>
              <a:rPr kumimoji="0" lang="fr-FR" sz="700" b="0" i="0" u="none" strike="noStrike" kern="1200" cap="none" spc="0" normalizeH="0" baseline="0" noProof="0">
                <a:ln>
                  <a:noFill/>
                </a:ln>
                <a:solidFill>
                  <a:srgbClr val="FFFFFF"/>
                </a:solidFill>
                <a:effectLst/>
                <a:uLnTx/>
                <a:uFillTx/>
                <a:latin typeface="Gill Sans MT" panose="020B0502020104020203"/>
                <a:ea typeface="+mn-ea"/>
                <a:cs typeface="+mn-cs"/>
              </a:rPr>
              <a:t> par Auteur inconnu est soumise à la licence </a:t>
            </a:r>
            <a:r>
              <a:rPr kumimoji="0" lang="fr-FR" sz="700" b="0" i="0" u="none" strike="noStrike" kern="1200" cap="none" spc="0" normalizeH="0" baseline="0" noProof="0">
                <a:ln>
                  <a:noFill/>
                </a:ln>
                <a:solidFill>
                  <a:srgbClr val="FFFFFF"/>
                </a:solidFill>
                <a:effectLst/>
                <a:uLnTx/>
                <a:uFillTx/>
                <a:latin typeface="Gill Sans MT" panose="020B0502020104020203"/>
                <a:ea typeface="+mn-ea"/>
                <a:cs typeface="+mn-cs"/>
                <a:hlinkClick r:id="rId4" tooltip="https://creativecommons.org/licenses/by/3.0/">
                  <a:extLst>
                    <a:ext uri="{A12FA001-AC4F-418D-AE19-62706E023703}">
                      <ahyp:hlinkClr xmlns:ahyp="http://schemas.microsoft.com/office/drawing/2018/hyperlinkcolor" val="tx"/>
                    </a:ext>
                  </a:extLst>
                </a:hlinkClick>
              </a:rPr>
              <a:t>CC BY</a:t>
            </a:r>
            <a:endParaRPr kumimoji="0" lang="fr-FR" sz="7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Espace réservé du pied de page 11">
            <a:extLst>
              <a:ext uri="{FF2B5EF4-FFF2-40B4-BE49-F238E27FC236}">
                <a16:creationId xmlns:a16="http://schemas.microsoft.com/office/drawing/2014/main" id="{3655887E-D59D-1DA3-9146-DE93F7F553D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8B323">
                    <a:lumMod val="50000"/>
                  </a:srgbClr>
                </a:solidFill>
                <a:effectLst/>
                <a:uLnTx/>
                <a:uFillTx/>
                <a:latin typeface="Gill Sans MT" panose="020B0502020104020203"/>
                <a:ea typeface="+mn-ea"/>
                <a:cs typeface="+mn-cs"/>
              </a:rPr>
              <a:t>2025-BIELLE- Marc</a:t>
            </a:r>
          </a:p>
        </p:txBody>
      </p:sp>
    </p:spTree>
    <p:extLst>
      <p:ext uri="{BB962C8B-B14F-4D97-AF65-F5344CB8AC3E}">
        <p14:creationId xmlns:p14="http://schemas.microsoft.com/office/powerpoint/2010/main" val="607298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AD1956-64C9-42AC-F187-F33A2A1EC3F3}"/>
              </a:ext>
            </a:extLst>
          </p:cNvPr>
          <p:cNvSpPr>
            <a:spLocks noGrp="1"/>
          </p:cNvSpPr>
          <p:nvPr>
            <p:ph type="title"/>
          </p:nvPr>
        </p:nvSpPr>
        <p:spPr>
          <a:xfrm>
            <a:off x="1251677" y="645105"/>
            <a:ext cx="5039395" cy="1156263"/>
          </a:xfrm>
        </p:spPr>
        <p:txBody>
          <a:bodyPr>
            <a:normAutofit fontScale="90000"/>
          </a:bodyPr>
          <a:lstStyle/>
          <a:p>
            <a:pPr algn="ctr"/>
            <a:r>
              <a:rPr lang="fr-FR" sz="8000" dirty="0"/>
              <a:t>1</a:t>
            </a:r>
            <a:r>
              <a:rPr lang="fr-FR" sz="8000" baseline="30000" dirty="0"/>
              <a:t>ère</a:t>
            </a:r>
            <a:r>
              <a:rPr lang="fr-FR" sz="8000" dirty="0"/>
              <a:t> partie</a:t>
            </a:r>
          </a:p>
        </p:txBody>
      </p:sp>
      <p:sp>
        <p:nvSpPr>
          <p:cNvPr id="3" name="Espace réservé du contenu 2">
            <a:extLst>
              <a:ext uri="{FF2B5EF4-FFF2-40B4-BE49-F238E27FC236}">
                <a16:creationId xmlns:a16="http://schemas.microsoft.com/office/drawing/2014/main" id="{E47B8298-0172-80FA-CF10-C27E7FBBF061}"/>
              </a:ext>
            </a:extLst>
          </p:cNvPr>
          <p:cNvSpPr>
            <a:spLocks noGrp="1"/>
          </p:cNvSpPr>
          <p:nvPr>
            <p:ph idx="1"/>
          </p:nvPr>
        </p:nvSpPr>
        <p:spPr>
          <a:xfrm>
            <a:off x="1251678" y="2286001"/>
            <a:ext cx="4363595" cy="3593591"/>
          </a:xfrm>
        </p:spPr>
        <p:txBody>
          <a:bodyPr>
            <a:normAutofit/>
          </a:bodyPr>
          <a:lstStyle/>
          <a:p>
            <a:pPr marL="0" indent="0" algn="ctr">
              <a:buNone/>
            </a:pPr>
            <a:r>
              <a:rPr lang="fr-FR" sz="4400" b="1" dirty="0"/>
              <a:t>DE </a:t>
            </a:r>
          </a:p>
          <a:p>
            <a:pPr marL="0" indent="0" algn="ctr">
              <a:buNone/>
            </a:pPr>
            <a:r>
              <a:rPr lang="fr-FR" sz="4400" b="1" dirty="0"/>
              <a:t>JANVIER</a:t>
            </a:r>
          </a:p>
          <a:p>
            <a:pPr marL="0" indent="0" algn="ctr">
              <a:buNone/>
            </a:pPr>
            <a:r>
              <a:rPr lang="fr-FR" sz="4400" b="1" dirty="0"/>
              <a:t> A </a:t>
            </a:r>
          </a:p>
          <a:p>
            <a:pPr marL="0" indent="0" algn="ctr">
              <a:buNone/>
            </a:pPr>
            <a:r>
              <a:rPr lang="fr-FR" sz="4400" b="1" dirty="0"/>
              <a:t>FIN JUIN</a:t>
            </a:r>
          </a:p>
        </p:txBody>
      </p:sp>
      <p:pic>
        <p:nvPicPr>
          <p:cNvPr id="8" name="Image 7">
            <a:extLst>
              <a:ext uri="{FF2B5EF4-FFF2-40B4-BE49-F238E27FC236}">
                <a16:creationId xmlns:a16="http://schemas.microsoft.com/office/drawing/2014/main" id="{59CE14BF-D6CC-2AB3-F7B9-750CADDD8AF3}"/>
              </a:ext>
            </a:extLst>
          </p:cNvPr>
          <p:cNvPicPr>
            <a:picLocks noChangeAspect="1"/>
          </p:cNvPicPr>
          <p:nvPr/>
        </p:nvPicPr>
        <p:blipFill>
          <a:blip r:embed="rId2"/>
          <a:srcRect l="7446" r="17464" b="1"/>
          <a:stretch>
            <a:fillRect/>
          </a:stretch>
        </p:blipFill>
        <p:spPr>
          <a:xfrm>
            <a:off x="6096000" y="580713"/>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extLst>
      <p:ext uri="{BB962C8B-B14F-4D97-AF65-F5344CB8AC3E}">
        <p14:creationId xmlns:p14="http://schemas.microsoft.com/office/powerpoint/2010/main" val="3358408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3" name="Rectangle 12">
            <a:extLst>
              <a:ext uri="{FF2B5EF4-FFF2-40B4-BE49-F238E27FC236}">
                <a16:creationId xmlns:a16="http://schemas.microsoft.com/office/drawing/2014/main" id="{0916D041-4553-4CDA-B44A-34C763D173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B19F5142-8834-455D-AF81-A3C562B69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5668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D3F3323E-17FD-41CA-B632-A32DC5EDC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0228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47AF7E8E-1134-080F-79B1-DBBCC997FA7B}"/>
              </a:ext>
            </a:extLst>
          </p:cNvPr>
          <p:cNvSpPr>
            <a:spLocks noGrp="1"/>
          </p:cNvSpPr>
          <p:nvPr>
            <p:ph type="title"/>
          </p:nvPr>
        </p:nvSpPr>
        <p:spPr>
          <a:xfrm>
            <a:off x="595950" y="1098388"/>
            <a:ext cx="6648249" cy="4394988"/>
          </a:xfrm>
        </p:spPr>
        <p:txBody>
          <a:bodyPr vert="horz" lIns="91440" tIns="45720" rIns="91440" bIns="45720" rtlCol="0" anchor="ctr">
            <a:normAutofit/>
          </a:bodyPr>
          <a:lstStyle/>
          <a:p>
            <a:pPr algn="ctr"/>
            <a:r>
              <a:rPr lang="en-US" sz="9600" spc="800" dirty="0" err="1"/>
              <a:t>L’or</a:t>
            </a:r>
            <a:r>
              <a:rPr lang="en-US" sz="9600" spc="800" dirty="0"/>
              <a:t> du printemps</a:t>
            </a:r>
          </a:p>
        </p:txBody>
      </p:sp>
      <p:pic>
        <p:nvPicPr>
          <p:cNvPr id="4" name="Image 3">
            <a:extLst>
              <a:ext uri="{FF2B5EF4-FFF2-40B4-BE49-F238E27FC236}">
                <a16:creationId xmlns:a16="http://schemas.microsoft.com/office/drawing/2014/main" id="{34A431C0-4FE6-AC1F-6C80-B99F10DB0EB7}"/>
              </a:ext>
            </a:extLst>
          </p:cNvPr>
          <p:cNvPicPr>
            <a:picLocks noChangeAspect="1"/>
          </p:cNvPicPr>
          <p:nvPr/>
        </p:nvPicPr>
        <p:blipFill>
          <a:blip r:embed="rId2" cstate="email">
            <a:extLst>
              <a:ext uri="{28A0092B-C50C-407E-A947-70E740481C1C}">
                <a14:useLocalDpi xmlns:a14="http://schemas.microsoft.com/office/drawing/2010/main"/>
              </a:ext>
            </a:extLst>
          </a:blip>
          <a:srcRect l="4202" r="5678"/>
          <a:stretch>
            <a:fillRect/>
          </a:stretch>
        </p:blipFill>
        <p:spPr>
          <a:xfrm>
            <a:off x="7556684" y="10"/>
            <a:ext cx="4635315" cy="6857989"/>
          </a:xfrm>
          <a:prstGeom prst="rect">
            <a:avLst/>
          </a:prstGeom>
        </p:spPr>
      </p:pic>
    </p:spTree>
    <p:extLst>
      <p:ext uri="{BB962C8B-B14F-4D97-AF65-F5344CB8AC3E}">
        <p14:creationId xmlns:p14="http://schemas.microsoft.com/office/powerpoint/2010/main" val="41688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40D73D-9DA1-BEC0-C744-13BF12F277FB}"/>
              </a:ext>
            </a:extLst>
          </p:cNvPr>
          <p:cNvSpPr>
            <a:spLocks noGrp="1"/>
          </p:cNvSpPr>
          <p:nvPr>
            <p:ph type="ctrTitle"/>
          </p:nvPr>
        </p:nvSpPr>
        <p:spPr>
          <a:xfrm>
            <a:off x="644849" y="954923"/>
            <a:ext cx="5875694" cy="4504620"/>
          </a:xfrm>
        </p:spPr>
        <p:txBody>
          <a:bodyPr>
            <a:noAutofit/>
          </a:bodyPr>
          <a:lstStyle/>
          <a:p>
            <a:r>
              <a:rPr lang="fr-FR" sz="6000" dirty="0"/>
              <a:t>Butinage sous haute surveillance</a:t>
            </a:r>
          </a:p>
        </p:txBody>
      </p:sp>
      <p:sp>
        <p:nvSpPr>
          <p:cNvPr id="3" name="Sous-titre 2">
            <a:extLst>
              <a:ext uri="{FF2B5EF4-FFF2-40B4-BE49-F238E27FC236}">
                <a16:creationId xmlns:a16="http://schemas.microsoft.com/office/drawing/2014/main" id="{E65341EA-D17C-F055-537E-D41814E78EC6}"/>
              </a:ext>
            </a:extLst>
          </p:cNvPr>
          <p:cNvSpPr>
            <a:spLocks noGrp="1"/>
          </p:cNvSpPr>
          <p:nvPr>
            <p:ph type="subTitle" idx="1"/>
          </p:nvPr>
        </p:nvSpPr>
        <p:spPr>
          <a:xfrm>
            <a:off x="643157" y="5572664"/>
            <a:ext cx="5877385" cy="841803"/>
          </a:xfrm>
        </p:spPr>
        <p:txBody>
          <a:bodyPr>
            <a:normAutofit/>
          </a:bodyPr>
          <a:lstStyle/>
          <a:p>
            <a:r>
              <a:rPr lang="fr-FR" dirty="0">
                <a:solidFill>
                  <a:schemeClr val="bg2"/>
                </a:solidFill>
              </a:rPr>
              <a:t>Lison surveille le filon infini</a:t>
            </a:r>
          </a:p>
        </p:txBody>
      </p:sp>
      <p:pic>
        <p:nvPicPr>
          <p:cNvPr id="5" name="Image 4" descr="Une image contenant plein air, herbe, plante, jaune&#10;&#10;Le contenu généré par l’IA peut être incorrect.">
            <a:extLst>
              <a:ext uri="{FF2B5EF4-FFF2-40B4-BE49-F238E27FC236}">
                <a16:creationId xmlns:a16="http://schemas.microsoft.com/office/drawing/2014/main" id="{90AFB876-E80B-3DD8-C869-9FB1D48E6393}"/>
              </a:ext>
            </a:extLst>
          </p:cNvPr>
          <p:cNvPicPr>
            <a:picLocks noChangeAspect="1"/>
          </p:cNvPicPr>
          <p:nvPr/>
        </p:nvPicPr>
        <p:blipFill>
          <a:blip r:embed="rId2" cstate="email">
            <a:extLst>
              <a:ext uri="{28A0092B-C50C-407E-A947-70E740481C1C}">
                <a14:useLocalDpi xmlns:a14="http://schemas.microsoft.com/office/drawing/2010/main"/>
              </a:ext>
            </a:extLst>
          </a:blip>
          <a:srcRect l="40205" r="16467"/>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6" name="Espace réservé du pied de page 5">
            <a:extLst>
              <a:ext uri="{FF2B5EF4-FFF2-40B4-BE49-F238E27FC236}">
                <a16:creationId xmlns:a16="http://schemas.microsoft.com/office/drawing/2014/main" id="{3003D9E3-A868-D53F-CF51-3CC8548289B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8B323">
                    <a:lumMod val="50000"/>
                  </a:srgbClr>
                </a:solidFill>
                <a:effectLst/>
                <a:uLnTx/>
                <a:uFillTx/>
                <a:latin typeface="Gill Sans MT" panose="020B0502020104020203"/>
                <a:ea typeface="+mn-ea"/>
                <a:cs typeface="+mn-cs"/>
              </a:rPr>
              <a:t>2025-BIELLE- Marc</a:t>
            </a:r>
          </a:p>
        </p:txBody>
      </p:sp>
    </p:spTree>
    <p:extLst>
      <p:ext uri="{BB962C8B-B14F-4D97-AF65-F5344CB8AC3E}">
        <p14:creationId xmlns:p14="http://schemas.microsoft.com/office/powerpoint/2010/main" val="690754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5A515-089B-76C9-BE1C-E2E47A8BF87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74854D-9C58-DFDC-7225-F99472ABF510}"/>
              </a:ext>
            </a:extLst>
          </p:cNvPr>
          <p:cNvSpPr>
            <a:spLocks noGrp="1"/>
          </p:cNvSpPr>
          <p:nvPr>
            <p:ph type="ctrTitle"/>
          </p:nvPr>
        </p:nvSpPr>
        <p:spPr>
          <a:xfrm>
            <a:off x="6701279" y="1232217"/>
            <a:ext cx="5132945" cy="4394988"/>
          </a:xfrm>
        </p:spPr>
        <p:txBody>
          <a:bodyPr>
            <a:noAutofit/>
          </a:bodyPr>
          <a:lstStyle/>
          <a:p>
            <a:r>
              <a:rPr lang="fr-FR" sz="7200" dirty="0"/>
              <a:t>Je me poudre</a:t>
            </a:r>
            <a:br>
              <a:rPr lang="fr-FR" sz="7200" dirty="0"/>
            </a:br>
            <a:r>
              <a:rPr lang="fr-FR" sz="7200" dirty="0"/>
              <a:t>de pissenlit</a:t>
            </a:r>
          </a:p>
        </p:txBody>
      </p:sp>
      <p:sp>
        <p:nvSpPr>
          <p:cNvPr id="3" name="Sous-titre 2">
            <a:extLst>
              <a:ext uri="{FF2B5EF4-FFF2-40B4-BE49-F238E27FC236}">
                <a16:creationId xmlns:a16="http://schemas.microsoft.com/office/drawing/2014/main" id="{E7A08FD1-A378-AB4C-E11F-3A525803AA95}"/>
              </a:ext>
            </a:extLst>
          </p:cNvPr>
          <p:cNvSpPr>
            <a:spLocks noGrp="1"/>
          </p:cNvSpPr>
          <p:nvPr>
            <p:ph type="subTitle" idx="1"/>
          </p:nvPr>
        </p:nvSpPr>
        <p:spPr>
          <a:xfrm>
            <a:off x="5799185" y="5627205"/>
            <a:ext cx="6035040" cy="742279"/>
          </a:xfrm>
        </p:spPr>
        <p:txBody>
          <a:bodyPr>
            <a:normAutofit/>
          </a:bodyPr>
          <a:lstStyle/>
          <a:p>
            <a:endParaRPr lang="fr-FR">
              <a:solidFill>
                <a:schemeClr val="bg2"/>
              </a:solidFill>
            </a:endParaRPr>
          </a:p>
        </p:txBody>
      </p:sp>
      <p:pic>
        <p:nvPicPr>
          <p:cNvPr id="4" name="Image 3">
            <a:extLst>
              <a:ext uri="{FF2B5EF4-FFF2-40B4-BE49-F238E27FC236}">
                <a16:creationId xmlns:a16="http://schemas.microsoft.com/office/drawing/2014/main" id="{61D175DA-CB23-BF5B-300C-91D566D94931}"/>
              </a:ext>
            </a:extLst>
          </p:cNvPr>
          <p:cNvPicPr>
            <a:picLocks noChangeAspect="1"/>
          </p:cNvPicPr>
          <p:nvPr/>
        </p:nvPicPr>
        <p:blipFill>
          <a:blip r:embed="rId2"/>
          <a:stretch>
            <a:fillRect/>
          </a:stretch>
        </p:blipFill>
        <p:spPr>
          <a:xfrm>
            <a:off x="265472" y="951516"/>
            <a:ext cx="6435807" cy="5309541"/>
          </a:xfrm>
          <a:prstGeom prst="rect">
            <a:avLst/>
          </a:prstGeom>
        </p:spPr>
      </p:pic>
      <p:sp>
        <p:nvSpPr>
          <p:cNvPr id="6" name="Espace réservé du pied de page 5">
            <a:extLst>
              <a:ext uri="{FF2B5EF4-FFF2-40B4-BE49-F238E27FC236}">
                <a16:creationId xmlns:a16="http://schemas.microsoft.com/office/drawing/2014/main" id="{9FCA089C-8083-2478-7077-FF9269EC464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8B323">
                    <a:lumMod val="50000"/>
                  </a:srgbClr>
                </a:solidFill>
                <a:effectLst/>
                <a:uLnTx/>
                <a:uFillTx/>
                <a:latin typeface="Gill Sans MT" panose="020B0502020104020203"/>
                <a:ea typeface="+mn-ea"/>
                <a:cs typeface="+mn-cs"/>
              </a:rPr>
              <a:t>2025-BIELLE- Marc</a:t>
            </a:r>
          </a:p>
        </p:txBody>
      </p:sp>
    </p:spTree>
    <p:extLst>
      <p:ext uri="{BB962C8B-B14F-4D97-AF65-F5344CB8AC3E}">
        <p14:creationId xmlns:p14="http://schemas.microsoft.com/office/powerpoint/2010/main" val="3573309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CD17D585-CF6D-BE6A-F9AC-46E823151FAA}"/>
              </a:ext>
            </a:extLst>
          </p:cNvPr>
          <p:cNvSpPr>
            <a:spLocks noGrp="1"/>
          </p:cNvSpPr>
          <p:nvPr>
            <p:ph type="title"/>
          </p:nvPr>
        </p:nvSpPr>
        <p:spPr>
          <a:xfrm>
            <a:off x="644849" y="954923"/>
            <a:ext cx="5875694" cy="4504620"/>
          </a:xfrm>
        </p:spPr>
        <p:txBody>
          <a:bodyPr vert="horz" lIns="91440" tIns="45720" rIns="91440" bIns="45720" rtlCol="0" anchor="ctr">
            <a:noAutofit/>
          </a:bodyPr>
          <a:lstStyle/>
          <a:p>
            <a:pPr algn="ctr"/>
            <a:r>
              <a:rPr lang="en-US" sz="5400" spc="800" dirty="0"/>
              <a:t>Bon </a:t>
            </a:r>
            <a:r>
              <a:rPr lang="en-US" sz="5400" spc="800" dirty="0" err="1"/>
              <a:t>là</a:t>
            </a:r>
            <a:r>
              <a:rPr lang="en-US" sz="5400" spc="800" dirty="0"/>
              <a:t> il faut </a:t>
            </a:r>
            <a:r>
              <a:rPr lang="en-US" sz="5400" spc="800" dirty="0" err="1"/>
              <a:t>que</a:t>
            </a:r>
            <a:r>
              <a:rPr lang="en-US" sz="5400" spc="800" dirty="0"/>
              <a:t> j’appelle les </a:t>
            </a:r>
            <a:r>
              <a:rPr lang="en-US" sz="5400" spc="800" dirty="0" err="1"/>
              <a:t>copines</a:t>
            </a:r>
            <a:r>
              <a:rPr lang="en-US" sz="5400" spc="800" dirty="0"/>
              <a:t>,</a:t>
            </a:r>
            <a:br>
              <a:rPr lang="en-US" sz="5400" spc="800" dirty="0"/>
            </a:br>
            <a:r>
              <a:rPr lang="en-US" sz="5400" spc="800" dirty="0"/>
              <a:t> il y a du </a:t>
            </a:r>
            <a:r>
              <a:rPr lang="en-US" sz="5400" spc="800" dirty="0" err="1"/>
              <a:t>boulot</a:t>
            </a:r>
            <a:endParaRPr lang="en-US" sz="5400" spc="800" dirty="0"/>
          </a:p>
        </p:txBody>
      </p:sp>
      <p:sp>
        <p:nvSpPr>
          <p:cNvPr id="15" name="Freeform: Shape 14">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858D7716-4BFB-6210-EFBC-79C8C503392B}"/>
              </a:ext>
            </a:extLst>
          </p:cNvPr>
          <p:cNvPicPr>
            <a:picLocks noChangeAspect="1"/>
          </p:cNvPicPr>
          <p:nvPr/>
        </p:nvPicPr>
        <p:blipFill>
          <a:blip r:embed="rId2" cstate="email">
            <a:extLst>
              <a:ext uri="{28A0092B-C50C-407E-A947-70E740481C1C}">
                <a14:useLocalDpi xmlns:a14="http://schemas.microsoft.com/office/drawing/2010/main"/>
              </a:ext>
            </a:extLst>
          </a:blip>
          <a:srcRect l="19033" r="23196"/>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53564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CE03ACFB-F845-47DD-B1F4-DB5B221B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07C0AEBF-6676-09C3-4C57-CD7885CA4FC7}"/>
              </a:ext>
            </a:extLst>
          </p:cNvPr>
          <p:cNvSpPr>
            <a:spLocks noGrp="1"/>
          </p:cNvSpPr>
          <p:nvPr>
            <p:ph type="title"/>
          </p:nvPr>
        </p:nvSpPr>
        <p:spPr>
          <a:xfrm>
            <a:off x="265702" y="4066020"/>
            <a:ext cx="7250666" cy="1728876"/>
          </a:xfrm>
        </p:spPr>
        <p:txBody>
          <a:bodyPr vert="horz" lIns="91440" tIns="45720" rIns="91440" bIns="45720" rtlCol="0" anchor="t">
            <a:normAutofit fontScale="90000"/>
          </a:bodyPr>
          <a:lstStyle/>
          <a:p>
            <a:pPr algn="ctr"/>
            <a:r>
              <a:rPr lang="en-US" sz="3400" spc="800" dirty="0">
                <a:solidFill>
                  <a:schemeClr val="bg1"/>
                </a:solidFill>
              </a:rPr>
              <a:t>Je ne suis pas contre </a:t>
            </a:r>
            <a:r>
              <a:rPr lang="en-US" sz="3400" spc="800" dirty="0" err="1">
                <a:solidFill>
                  <a:schemeClr val="bg1"/>
                </a:solidFill>
              </a:rPr>
              <a:t>une</a:t>
            </a:r>
            <a:r>
              <a:rPr lang="en-US" sz="3400" spc="800" dirty="0">
                <a:solidFill>
                  <a:schemeClr val="bg1"/>
                </a:solidFill>
              </a:rPr>
              <a:t> petite Mirabelle </a:t>
            </a:r>
            <a:r>
              <a:rPr lang="en-US" sz="3400" spc="800" dirty="0" err="1">
                <a:solidFill>
                  <a:schemeClr val="bg1"/>
                </a:solidFill>
              </a:rPr>
              <a:t>en</a:t>
            </a:r>
            <a:r>
              <a:rPr lang="en-US" sz="3400" spc="800" dirty="0">
                <a:solidFill>
                  <a:schemeClr val="bg1"/>
                </a:solidFill>
              </a:rPr>
              <a:t> </a:t>
            </a:r>
            <a:r>
              <a:rPr lang="en-US" sz="3400" spc="800" dirty="0" err="1">
                <a:solidFill>
                  <a:schemeClr val="bg1"/>
                </a:solidFill>
              </a:rPr>
              <a:t>ce</a:t>
            </a:r>
            <a:r>
              <a:rPr lang="en-US" sz="3400" spc="800" dirty="0">
                <a:solidFill>
                  <a:schemeClr val="bg1"/>
                </a:solidFill>
              </a:rPr>
              <a:t> frais matin de printemps !</a:t>
            </a:r>
          </a:p>
        </p:txBody>
      </p:sp>
      <p:sp>
        <p:nvSpPr>
          <p:cNvPr id="28" name="Freeform: Shape 27">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6"/>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8AA67516-D5EE-411A-A4E4-A25599272A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81"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Image 3">
            <a:extLst>
              <a:ext uri="{FF2B5EF4-FFF2-40B4-BE49-F238E27FC236}">
                <a16:creationId xmlns:a16="http://schemas.microsoft.com/office/drawing/2014/main" id="{E800C8DE-DCC0-05BE-017E-EF9578F8665A}"/>
              </a:ext>
            </a:extLst>
          </p:cNvPr>
          <p:cNvPicPr>
            <a:picLocks noChangeAspect="1"/>
          </p:cNvPicPr>
          <p:nvPr/>
        </p:nvPicPr>
        <p:blipFill>
          <a:blip r:embed="rId4" cstate="email">
            <a:extLst>
              <a:ext uri="{28A0092B-C50C-407E-A947-70E740481C1C}">
                <a14:useLocalDpi xmlns:a14="http://schemas.microsoft.com/office/drawing/2010/main"/>
              </a:ext>
            </a:extLst>
          </a:blip>
          <a:srcRect t="8462" r="1" b="17772"/>
          <a:stretch>
            <a:fillRect/>
          </a:stretch>
        </p:blipFill>
        <p:spPr>
          <a:xfrm>
            <a:off x="4650174" y="168086"/>
            <a:ext cx="2128330" cy="2093333"/>
          </a:xfrm>
          <a:prstGeom prst="rect">
            <a:avLst/>
          </a:prstGeom>
        </p:spPr>
      </p:pic>
      <p:sp>
        <p:nvSpPr>
          <p:cNvPr id="34" name="Freeform: Shape 33">
            <a:extLst>
              <a:ext uri="{FF2B5EF4-FFF2-40B4-BE49-F238E27FC236}">
                <a16:creationId xmlns:a16="http://schemas.microsoft.com/office/drawing/2014/main" id="{B6922953-020C-4A91-B326-3EC0C073B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65" y="1433268"/>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Mirabelier actif">
            <a:hlinkClick r:id="" action="ppaction://media"/>
            <a:extLst>
              <a:ext uri="{FF2B5EF4-FFF2-40B4-BE49-F238E27FC236}">
                <a16:creationId xmlns:a16="http://schemas.microsoft.com/office/drawing/2014/main" id="{3A4A0101-83B0-256F-5D94-53C9CB5110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56458" y="1280048"/>
            <a:ext cx="4335542" cy="5571944"/>
          </a:xfrm>
          <a:prstGeom prst="rect">
            <a:avLst/>
          </a:prstGeom>
        </p:spPr>
      </p:pic>
    </p:spTree>
    <p:extLst>
      <p:ext uri="{BB962C8B-B14F-4D97-AF65-F5344CB8AC3E}">
        <p14:creationId xmlns:p14="http://schemas.microsoft.com/office/powerpoint/2010/main" val="1907231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2352F61-0C8B-4FCD-B42D-472327608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0A8D8CCE-5304-F023-F6D5-5F532A815AF7}"/>
              </a:ext>
            </a:extLst>
          </p:cNvPr>
          <p:cNvSpPr>
            <a:spLocks noGrp="1"/>
          </p:cNvSpPr>
          <p:nvPr>
            <p:ph type="ctrTitle"/>
          </p:nvPr>
        </p:nvSpPr>
        <p:spPr>
          <a:xfrm>
            <a:off x="5672303" y="954923"/>
            <a:ext cx="5875694" cy="4656552"/>
          </a:xfrm>
        </p:spPr>
        <p:txBody>
          <a:bodyPr>
            <a:normAutofit/>
          </a:bodyPr>
          <a:lstStyle/>
          <a:p>
            <a:r>
              <a:rPr lang="fr-FR" sz="6000"/>
              <a:t>Le cognacier même du Japon c’est top !</a:t>
            </a:r>
          </a:p>
        </p:txBody>
      </p:sp>
      <p:sp>
        <p:nvSpPr>
          <p:cNvPr id="21" name="Freeform 22">
            <a:extLst>
              <a:ext uri="{FF2B5EF4-FFF2-40B4-BE49-F238E27FC236}">
                <a16:creationId xmlns:a16="http://schemas.microsoft.com/office/drawing/2014/main" id="{F28B6E25-9A48-4CF7-BF86-3D7DD1C78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7" name="Image 6">
            <a:extLst>
              <a:ext uri="{FF2B5EF4-FFF2-40B4-BE49-F238E27FC236}">
                <a16:creationId xmlns:a16="http://schemas.microsoft.com/office/drawing/2014/main" id="{A7509768-F34F-7702-88EF-A117ADB72738}"/>
              </a:ext>
            </a:extLst>
          </p:cNvPr>
          <p:cNvPicPr>
            <a:picLocks noChangeAspect="1"/>
          </p:cNvPicPr>
          <p:nvPr/>
        </p:nvPicPr>
        <p:blipFill>
          <a:blip r:embed="rId2" cstate="email">
            <a:extLst>
              <a:ext uri="{28A0092B-C50C-407E-A947-70E740481C1C}">
                <a14:useLocalDpi xmlns:a14="http://schemas.microsoft.com/office/drawing/2010/main"/>
              </a:ext>
            </a:extLst>
          </a:blip>
          <a:srcRect t="22541" r="1" b="27908"/>
          <a:stretch>
            <a:fillRect/>
          </a:stretch>
        </p:blipFill>
        <p:spPr>
          <a:xfrm>
            <a:off x="-4116" y="2"/>
            <a:ext cx="5149751" cy="3402351"/>
          </a:xfrm>
          <a:custGeom>
            <a:avLst/>
            <a:gdLst/>
            <a:ahLst/>
            <a:cxnLst/>
            <a:rect l="l" t="t" r="r" b="b"/>
            <a:pathLst>
              <a:path w="5149751" h="3402351">
                <a:moveTo>
                  <a:pt x="0" y="0"/>
                </a:moveTo>
                <a:lnTo>
                  <a:pt x="4959956" y="0"/>
                </a:lnTo>
                <a:lnTo>
                  <a:pt x="4964996" y="66675"/>
                </a:lnTo>
                <a:lnTo>
                  <a:pt x="4973393" y="122237"/>
                </a:lnTo>
                <a:lnTo>
                  <a:pt x="4983471" y="174625"/>
                </a:lnTo>
                <a:lnTo>
                  <a:pt x="5000267" y="217487"/>
                </a:lnTo>
                <a:lnTo>
                  <a:pt x="5017063" y="260350"/>
                </a:lnTo>
                <a:lnTo>
                  <a:pt x="5037218" y="296862"/>
                </a:lnTo>
                <a:lnTo>
                  <a:pt x="5057373" y="334962"/>
                </a:lnTo>
                <a:lnTo>
                  <a:pt x="5075849" y="369887"/>
                </a:lnTo>
                <a:lnTo>
                  <a:pt x="5094324" y="409575"/>
                </a:lnTo>
                <a:lnTo>
                  <a:pt x="5111120" y="450850"/>
                </a:lnTo>
                <a:lnTo>
                  <a:pt x="5126237" y="496887"/>
                </a:lnTo>
                <a:lnTo>
                  <a:pt x="5137994" y="546100"/>
                </a:lnTo>
                <a:lnTo>
                  <a:pt x="5146392" y="606425"/>
                </a:lnTo>
                <a:lnTo>
                  <a:pt x="5149751" y="673100"/>
                </a:lnTo>
                <a:lnTo>
                  <a:pt x="5146392" y="744537"/>
                </a:lnTo>
                <a:lnTo>
                  <a:pt x="5137994" y="801687"/>
                </a:lnTo>
                <a:lnTo>
                  <a:pt x="5126237" y="854075"/>
                </a:lnTo>
                <a:lnTo>
                  <a:pt x="5111120" y="901700"/>
                </a:lnTo>
                <a:lnTo>
                  <a:pt x="5094324" y="942975"/>
                </a:lnTo>
                <a:lnTo>
                  <a:pt x="5074169" y="981075"/>
                </a:lnTo>
                <a:lnTo>
                  <a:pt x="5054014" y="1017587"/>
                </a:lnTo>
                <a:lnTo>
                  <a:pt x="5033859" y="1055687"/>
                </a:lnTo>
                <a:lnTo>
                  <a:pt x="5015383" y="1095375"/>
                </a:lnTo>
                <a:lnTo>
                  <a:pt x="4996907" y="1136650"/>
                </a:lnTo>
                <a:lnTo>
                  <a:pt x="4981792" y="1182687"/>
                </a:lnTo>
                <a:lnTo>
                  <a:pt x="4971714" y="1235075"/>
                </a:lnTo>
                <a:lnTo>
                  <a:pt x="4961636" y="1295400"/>
                </a:lnTo>
                <a:lnTo>
                  <a:pt x="4959956" y="1363662"/>
                </a:lnTo>
                <a:lnTo>
                  <a:pt x="4961636" y="1431925"/>
                </a:lnTo>
                <a:lnTo>
                  <a:pt x="4971714" y="1492250"/>
                </a:lnTo>
                <a:lnTo>
                  <a:pt x="4981792" y="1544637"/>
                </a:lnTo>
                <a:lnTo>
                  <a:pt x="4996907" y="1589087"/>
                </a:lnTo>
                <a:lnTo>
                  <a:pt x="5015383" y="1631950"/>
                </a:lnTo>
                <a:lnTo>
                  <a:pt x="5033859" y="1671637"/>
                </a:lnTo>
                <a:lnTo>
                  <a:pt x="5054014" y="1708150"/>
                </a:lnTo>
                <a:lnTo>
                  <a:pt x="5074169" y="1743075"/>
                </a:lnTo>
                <a:lnTo>
                  <a:pt x="5094324" y="1782762"/>
                </a:lnTo>
                <a:lnTo>
                  <a:pt x="5111120" y="1824037"/>
                </a:lnTo>
                <a:lnTo>
                  <a:pt x="5126237" y="1870075"/>
                </a:lnTo>
                <a:lnTo>
                  <a:pt x="5137994" y="1922462"/>
                </a:lnTo>
                <a:lnTo>
                  <a:pt x="5146392" y="1982787"/>
                </a:lnTo>
                <a:lnTo>
                  <a:pt x="5149751" y="2051050"/>
                </a:lnTo>
                <a:lnTo>
                  <a:pt x="5146392" y="2119312"/>
                </a:lnTo>
                <a:lnTo>
                  <a:pt x="5137994" y="2179637"/>
                </a:lnTo>
                <a:lnTo>
                  <a:pt x="5126237" y="2232025"/>
                </a:lnTo>
                <a:lnTo>
                  <a:pt x="5111120" y="2278062"/>
                </a:lnTo>
                <a:lnTo>
                  <a:pt x="5094324" y="2319337"/>
                </a:lnTo>
                <a:lnTo>
                  <a:pt x="5074169" y="2359025"/>
                </a:lnTo>
                <a:lnTo>
                  <a:pt x="5054014" y="2395537"/>
                </a:lnTo>
                <a:lnTo>
                  <a:pt x="5033859" y="2433637"/>
                </a:lnTo>
                <a:lnTo>
                  <a:pt x="5015383" y="2471737"/>
                </a:lnTo>
                <a:lnTo>
                  <a:pt x="4996907" y="2513012"/>
                </a:lnTo>
                <a:lnTo>
                  <a:pt x="4981792" y="2560637"/>
                </a:lnTo>
                <a:lnTo>
                  <a:pt x="4971714" y="2613025"/>
                </a:lnTo>
                <a:lnTo>
                  <a:pt x="4961636" y="2671762"/>
                </a:lnTo>
                <a:lnTo>
                  <a:pt x="4959956" y="2741612"/>
                </a:lnTo>
                <a:lnTo>
                  <a:pt x="4961636" y="2809875"/>
                </a:lnTo>
                <a:lnTo>
                  <a:pt x="4971714" y="2868612"/>
                </a:lnTo>
                <a:lnTo>
                  <a:pt x="4981792" y="2922587"/>
                </a:lnTo>
                <a:lnTo>
                  <a:pt x="4996907" y="2967037"/>
                </a:lnTo>
                <a:lnTo>
                  <a:pt x="5015383" y="3009900"/>
                </a:lnTo>
                <a:lnTo>
                  <a:pt x="5033859" y="3046412"/>
                </a:lnTo>
                <a:lnTo>
                  <a:pt x="5054014" y="3084512"/>
                </a:lnTo>
                <a:lnTo>
                  <a:pt x="5074169" y="3121025"/>
                </a:lnTo>
                <a:lnTo>
                  <a:pt x="5094324" y="3160712"/>
                </a:lnTo>
                <a:lnTo>
                  <a:pt x="5111120" y="3201987"/>
                </a:lnTo>
                <a:lnTo>
                  <a:pt x="5126237" y="3248025"/>
                </a:lnTo>
                <a:lnTo>
                  <a:pt x="5137994" y="3300412"/>
                </a:lnTo>
                <a:lnTo>
                  <a:pt x="5146392" y="3360737"/>
                </a:lnTo>
                <a:lnTo>
                  <a:pt x="5148489" y="3402351"/>
                </a:lnTo>
                <a:lnTo>
                  <a:pt x="0" y="3402351"/>
                </a:lnTo>
                <a:close/>
              </a:path>
            </a:pathLst>
          </a:custGeom>
        </p:spPr>
      </p:pic>
      <p:pic>
        <p:nvPicPr>
          <p:cNvPr id="5" name="Image 4">
            <a:extLst>
              <a:ext uri="{FF2B5EF4-FFF2-40B4-BE49-F238E27FC236}">
                <a16:creationId xmlns:a16="http://schemas.microsoft.com/office/drawing/2014/main" id="{1C2D2D2C-48D4-7138-C6E1-0703425E794F}"/>
              </a:ext>
            </a:extLst>
          </p:cNvPr>
          <p:cNvPicPr>
            <a:picLocks noChangeAspect="1"/>
          </p:cNvPicPr>
          <p:nvPr/>
        </p:nvPicPr>
        <p:blipFill>
          <a:blip r:embed="rId3" cstate="email">
            <a:extLst>
              <a:ext uri="{28A0092B-C50C-407E-A947-70E740481C1C}">
                <a14:useLocalDpi xmlns:a14="http://schemas.microsoft.com/office/drawing/2010/main"/>
              </a:ext>
            </a:extLst>
          </a:blip>
          <a:srcRect t="18218" r="1" b="33049"/>
          <a:stretch>
            <a:fillRect/>
          </a:stretch>
        </p:blipFill>
        <p:spPr>
          <a:xfrm>
            <a:off x="-4114" y="3511830"/>
            <a:ext cx="5149751" cy="3346171"/>
          </a:xfrm>
          <a:custGeom>
            <a:avLst/>
            <a:gdLst/>
            <a:ahLst/>
            <a:cxnLst/>
            <a:rect l="l" t="t" r="r" b="b"/>
            <a:pathLst>
              <a:path w="5149751" h="3346171">
                <a:moveTo>
                  <a:pt x="0" y="0"/>
                </a:moveTo>
                <a:lnTo>
                  <a:pt x="5144364" y="0"/>
                </a:lnTo>
                <a:lnTo>
                  <a:pt x="5137994" y="45758"/>
                </a:lnTo>
                <a:lnTo>
                  <a:pt x="5126237" y="98146"/>
                </a:lnTo>
                <a:lnTo>
                  <a:pt x="5111120" y="144183"/>
                </a:lnTo>
                <a:lnTo>
                  <a:pt x="5094324" y="185458"/>
                </a:lnTo>
                <a:lnTo>
                  <a:pt x="5074169" y="225146"/>
                </a:lnTo>
                <a:lnTo>
                  <a:pt x="5033859" y="299758"/>
                </a:lnTo>
                <a:lnTo>
                  <a:pt x="5015383" y="336271"/>
                </a:lnTo>
                <a:lnTo>
                  <a:pt x="4996907" y="379133"/>
                </a:lnTo>
                <a:lnTo>
                  <a:pt x="4981792" y="423583"/>
                </a:lnTo>
                <a:lnTo>
                  <a:pt x="4971714" y="475971"/>
                </a:lnTo>
                <a:lnTo>
                  <a:pt x="4961636" y="536296"/>
                </a:lnTo>
                <a:lnTo>
                  <a:pt x="4959956" y="604558"/>
                </a:lnTo>
                <a:lnTo>
                  <a:pt x="4961636" y="674408"/>
                </a:lnTo>
                <a:lnTo>
                  <a:pt x="4971714" y="733146"/>
                </a:lnTo>
                <a:lnTo>
                  <a:pt x="4981792" y="785533"/>
                </a:lnTo>
                <a:lnTo>
                  <a:pt x="4996907" y="831571"/>
                </a:lnTo>
                <a:lnTo>
                  <a:pt x="5015383" y="874433"/>
                </a:lnTo>
                <a:lnTo>
                  <a:pt x="5033859" y="912533"/>
                </a:lnTo>
                <a:lnTo>
                  <a:pt x="5074169" y="987146"/>
                </a:lnTo>
                <a:lnTo>
                  <a:pt x="5094324" y="1025246"/>
                </a:lnTo>
                <a:lnTo>
                  <a:pt x="5111120" y="1068108"/>
                </a:lnTo>
                <a:lnTo>
                  <a:pt x="5126237" y="1114146"/>
                </a:lnTo>
                <a:lnTo>
                  <a:pt x="5137994" y="1166533"/>
                </a:lnTo>
                <a:lnTo>
                  <a:pt x="5146392" y="1226858"/>
                </a:lnTo>
                <a:lnTo>
                  <a:pt x="5149751" y="1295121"/>
                </a:lnTo>
                <a:lnTo>
                  <a:pt x="5146392" y="1363383"/>
                </a:lnTo>
                <a:lnTo>
                  <a:pt x="5137994" y="1423708"/>
                </a:lnTo>
                <a:lnTo>
                  <a:pt x="5126237" y="1476096"/>
                </a:lnTo>
                <a:lnTo>
                  <a:pt x="5111120" y="1522133"/>
                </a:lnTo>
                <a:lnTo>
                  <a:pt x="5094324" y="1563408"/>
                </a:lnTo>
                <a:lnTo>
                  <a:pt x="5074169" y="1603096"/>
                </a:lnTo>
                <a:lnTo>
                  <a:pt x="5054014" y="1638021"/>
                </a:lnTo>
                <a:lnTo>
                  <a:pt x="5033859" y="1674533"/>
                </a:lnTo>
                <a:lnTo>
                  <a:pt x="5015383" y="1714221"/>
                </a:lnTo>
                <a:lnTo>
                  <a:pt x="4996907" y="1757083"/>
                </a:lnTo>
                <a:lnTo>
                  <a:pt x="4981792" y="1801533"/>
                </a:lnTo>
                <a:lnTo>
                  <a:pt x="4971714" y="1853921"/>
                </a:lnTo>
                <a:lnTo>
                  <a:pt x="4961636" y="1914246"/>
                </a:lnTo>
                <a:lnTo>
                  <a:pt x="4959956" y="1982508"/>
                </a:lnTo>
                <a:lnTo>
                  <a:pt x="4961636" y="2050771"/>
                </a:lnTo>
                <a:lnTo>
                  <a:pt x="4971714" y="2111096"/>
                </a:lnTo>
                <a:lnTo>
                  <a:pt x="4981792" y="2163483"/>
                </a:lnTo>
                <a:lnTo>
                  <a:pt x="4996907" y="2209521"/>
                </a:lnTo>
                <a:lnTo>
                  <a:pt x="5015383" y="2250796"/>
                </a:lnTo>
                <a:lnTo>
                  <a:pt x="5033859" y="2290483"/>
                </a:lnTo>
                <a:lnTo>
                  <a:pt x="5054014" y="2328583"/>
                </a:lnTo>
                <a:lnTo>
                  <a:pt x="5074169" y="2365096"/>
                </a:lnTo>
                <a:lnTo>
                  <a:pt x="5094324" y="2403196"/>
                </a:lnTo>
                <a:lnTo>
                  <a:pt x="5111120" y="2444471"/>
                </a:lnTo>
                <a:lnTo>
                  <a:pt x="5126237" y="2492096"/>
                </a:lnTo>
                <a:lnTo>
                  <a:pt x="5137994" y="2544483"/>
                </a:lnTo>
                <a:lnTo>
                  <a:pt x="5146392" y="2601633"/>
                </a:lnTo>
                <a:lnTo>
                  <a:pt x="5149751" y="2671483"/>
                </a:lnTo>
                <a:lnTo>
                  <a:pt x="5146392" y="2739746"/>
                </a:lnTo>
                <a:lnTo>
                  <a:pt x="5137994" y="2800071"/>
                </a:lnTo>
                <a:lnTo>
                  <a:pt x="5126237" y="2849283"/>
                </a:lnTo>
                <a:lnTo>
                  <a:pt x="5111120" y="2895321"/>
                </a:lnTo>
                <a:lnTo>
                  <a:pt x="5094324" y="2936596"/>
                </a:lnTo>
                <a:lnTo>
                  <a:pt x="5075849" y="2976283"/>
                </a:lnTo>
                <a:lnTo>
                  <a:pt x="5057373" y="3011208"/>
                </a:lnTo>
                <a:lnTo>
                  <a:pt x="5037218" y="3049308"/>
                </a:lnTo>
                <a:lnTo>
                  <a:pt x="5017063" y="3085821"/>
                </a:lnTo>
                <a:lnTo>
                  <a:pt x="5000267" y="3128683"/>
                </a:lnTo>
                <a:lnTo>
                  <a:pt x="4983471" y="3171546"/>
                </a:lnTo>
                <a:lnTo>
                  <a:pt x="4973393" y="3223933"/>
                </a:lnTo>
                <a:lnTo>
                  <a:pt x="4964996" y="3279496"/>
                </a:lnTo>
                <a:lnTo>
                  <a:pt x="4959956" y="3346171"/>
                </a:lnTo>
                <a:lnTo>
                  <a:pt x="0" y="3346171"/>
                </a:lnTo>
                <a:close/>
              </a:path>
            </a:pathLst>
          </a:custGeom>
        </p:spPr>
      </p:pic>
    </p:spTree>
    <p:extLst>
      <p:ext uri="{BB962C8B-B14F-4D97-AF65-F5344CB8AC3E}">
        <p14:creationId xmlns:p14="http://schemas.microsoft.com/office/powerpoint/2010/main" val="3748628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C03388-C006-4877-82B8-D24316559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Image 4">
            <a:extLst>
              <a:ext uri="{FF2B5EF4-FFF2-40B4-BE49-F238E27FC236}">
                <a16:creationId xmlns:a16="http://schemas.microsoft.com/office/drawing/2014/main" id="{F8754634-945E-51BE-CFB5-9F2052DB6B1D}"/>
              </a:ext>
            </a:extLst>
          </p:cNvPr>
          <p:cNvPicPr>
            <a:picLocks noChangeAspect="1"/>
          </p:cNvPicPr>
          <p:nvPr/>
        </p:nvPicPr>
        <p:blipFill>
          <a:blip r:embed="rId2" cstate="email">
            <a:extLst>
              <a:ext uri="{28A0092B-C50C-407E-A947-70E740481C1C}">
                <a14:useLocalDpi xmlns:a14="http://schemas.microsoft.com/office/drawing/2010/main"/>
              </a:ext>
            </a:extLst>
          </a:blip>
          <a:srcRect t="23771" r="-2" b="37366"/>
          <a:stretch>
            <a:fillRect/>
          </a:stretch>
        </p:blipFill>
        <p:spPr>
          <a:xfrm>
            <a:off x="5719402" y="3504142"/>
            <a:ext cx="6472598" cy="3353858"/>
          </a:xfrm>
          <a:custGeom>
            <a:avLst/>
            <a:gdLst/>
            <a:ahLst/>
            <a:cxnLst/>
            <a:rect l="l" t="t" r="r" b="b"/>
            <a:pathLst>
              <a:path w="6472598" h="3353858">
                <a:moveTo>
                  <a:pt x="4081" y="0"/>
                </a:moveTo>
                <a:lnTo>
                  <a:pt x="6472598" y="0"/>
                </a:lnTo>
                <a:lnTo>
                  <a:pt x="6472598" y="3353858"/>
                </a:lnTo>
                <a:lnTo>
                  <a:pt x="179388" y="3353858"/>
                </a:lnTo>
                <a:lnTo>
                  <a:pt x="174625" y="3287183"/>
                </a:lnTo>
                <a:lnTo>
                  <a:pt x="166688" y="3231620"/>
                </a:lnTo>
                <a:lnTo>
                  <a:pt x="157163" y="3179233"/>
                </a:lnTo>
                <a:lnTo>
                  <a:pt x="141288" y="3136370"/>
                </a:lnTo>
                <a:lnTo>
                  <a:pt x="125414" y="3093508"/>
                </a:lnTo>
                <a:lnTo>
                  <a:pt x="106363" y="3056995"/>
                </a:lnTo>
                <a:lnTo>
                  <a:pt x="87313" y="3018895"/>
                </a:lnTo>
                <a:lnTo>
                  <a:pt x="69850" y="2983970"/>
                </a:lnTo>
                <a:lnTo>
                  <a:pt x="52388" y="2944283"/>
                </a:lnTo>
                <a:lnTo>
                  <a:pt x="36513" y="2903008"/>
                </a:lnTo>
                <a:lnTo>
                  <a:pt x="22225" y="2856970"/>
                </a:lnTo>
                <a:lnTo>
                  <a:pt x="11113" y="2807758"/>
                </a:lnTo>
                <a:lnTo>
                  <a:pt x="3176" y="2747433"/>
                </a:lnTo>
                <a:lnTo>
                  <a:pt x="0" y="2679170"/>
                </a:lnTo>
                <a:lnTo>
                  <a:pt x="3176" y="2609320"/>
                </a:lnTo>
                <a:lnTo>
                  <a:pt x="11113" y="2552170"/>
                </a:lnTo>
                <a:lnTo>
                  <a:pt x="22225" y="2499783"/>
                </a:lnTo>
                <a:lnTo>
                  <a:pt x="36513" y="2452158"/>
                </a:lnTo>
                <a:lnTo>
                  <a:pt x="52388" y="2410883"/>
                </a:lnTo>
                <a:lnTo>
                  <a:pt x="71438" y="2372783"/>
                </a:lnTo>
                <a:lnTo>
                  <a:pt x="90488" y="2336270"/>
                </a:lnTo>
                <a:lnTo>
                  <a:pt x="109538" y="2298170"/>
                </a:lnTo>
                <a:lnTo>
                  <a:pt x="127001" y="2258483"/>
                </a:lnTo>
                <a:lnTo>
                  <a:pt x="144464" y="2217208"/>
                </a:lnTo>
                <a:lnTo>
                  <a:pt x="158750" y="2171170"/>
                </a:lnTo>
                <a:lnTo>
                  <a:pt x="168275" y="2118783"/>
                </a:lnTo>
                <a:lnTo>
                  <a:pt x="177800" y="2058458"/>
                </a:lnTo>
                <a:lnTo>
                  <a:pt x="179388" y="1990195"/>
                </a:lnTo>
                <a:lnTo>
                  <a:pt x="177800" y="1921933"/>
                </a:lnTo>
                <a:lnTo>
                  <a:pt x="168275" y="1861608"/>
                </a:lnTo>
                <a:lnTo>
                  <a:pt x="158750" y="1809220"/>
                </a:lnTo>
                <a:lnTo>
                  <a:pt x="144464" y="1764770"/>
                </a:lnTo>
                <a:lnTo>
                  <a:pt x="127001" y="1721908"/>
                </a:lnTo>
                <a:lnTo>
                  <a:pt x="109538" y="1682220"/>
                </a:lnTo>
                <a:lnTo>
                  <a:pt x="90488" y="1645708"/>
                </a:lnTo>
                <a:lnTo>
                  <a:pt x="71438" y="1610783"/>
                </a:lnTo>
                <a:lnTo>
                  <a:pt x="52388" y="1571095"/>
                </a:lnTo>
                <a:lnTo>
                  <a:pt x="36513" y="1529820"/>
                </a:lnTo>
                <a:lnTo>
                  <a:pt x="22225" y="1483783"/>
                </a:lnTo>
                <a:lnTo>
                  <a:pt x="11113" y="1431395"/>
                </a:lnTo>
                <a:lnTo>
                  <a:pt x="3176" y="1371070"/>
                </a:lnTo>
                <a:lnTo>
                  <a:pt x="0" y="1302808"/>
                </a:lnTo>
                <a:lnTo>
                  <a:pt x="3176" y="1234545"/>
                </a:lnTo>
                <a:lnTo>
                  <a:pt x="11113" y="1174220"/>
                </a:lnTo>
                <a:lnTo>
                  <a:pt x="22225" y="1121833"/>
                </a:lnTo>
                <a:lnTo>
                  <a:pt x="36513" y="1075795"/>
                </a:lnTo>
                <a:lnTo>
                  <a:pt x="52388" y="1032933"/>
                </a:lnTo>
                <a:lnTo>
                  <a:pt x="71438" y="994833"/>
                </a:lnTo>
                <a:lnTo>
                  <a:pt x="109538" y="920220"/>
                </a:lnTo>
                <a:lnTo>
                  <a:pt x="127001" y="882120"/>
                </a:lnTo>
                <a:lnTo>
                  <a:pt x="144464" y="839258"/>
                </a:lnTo>
                <a:lnTo>
                  <a:pt x="158750" y="793220"/>
                </a:lnTo>
                <a:lnTo>
                  <a:pt x="168275" y="740833"/>
                </a:lnTo>
                <a:lnTo>
                  <a:pt x="177800" y="682095"/>
                </a:lnTo>
                <a:lnTo>
                  <a:pt x="179388" y="612245"/>
                </a:lnTo>
                <a:lnTo>
                  <a:pt x="177800" y="543983"/>
                </a:lnTo>
                <a:lnTo>
                  <a:pt x="168275" y="483658"/>
                </a:lnTo>
                <a:lnTo>
                  <a:pt x="158750" y="431270"/>
                </a:lnTo>
                <a:lnTo>
                  <a:pt x="144464" y="386820"/>
                </a:lnTo>
                <a:lnTo>
                  <a:pt x="127001" y="343958"/>
                </a:lnTo>
                <a:lnTo>
                  <a:pt x="109538" y="307445"/>
                </a:lnTo>
                <a:lnTo>
                  <a:pt x="71438" y="232833"/>
                </a:lnTo>
                <a:lnTo>
                  <a:pt x="52388" y="193145"/>
                </a:lnTo>
                <a:lnTo>
                  <a:pt x="36513" y="151870"/>
                </a:lnTo>
                <a:lnTo>
                  <a:pt x="22225" y="105833"/>
                </a:lnTo>
                <a:lnTo>
                  <a:pt x="11113" y="53445"/>
                </a:lnTo>
                <a:close/>
              </a:path>
            </a:pathLst>
          </a:custGeom>
        </p:spPr>
      </p:pic>
      <p:sp useBgFill="1">
        <p:nvSpPr>
          <p:cNvPr id="23" name="Freeform: Shape 22">
            <a:extLst>
              <a:ext uri="{FF2B5EF4-FFF2-40B4-BE49-F238E27FC236}">
                <a16:creationId xmlns:a16="http://schemas.microsoft.com/office/drawing/2014/main" id="{986F59B9-7AC9-46B1-B8E4-AE7EEDD92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794199" cy="6858000"/>
          </a:xfrm>
          <a:custGeom>
            <a:avLst/>
            <a:gdLst>
              <a:gd name="connsiteX0" fmla="*/ 0 w 5794199"/>
              <a:gd name="connsiteY0" fmla="*/ 0 h 6858000"/>
              <a:gd name="connsiteX1" fmla="*/ 5794199 w 5794199"/>
              <a:gd name="connsiteY1" fmla="*/ 0 h 6858000"/>
              <a:gd name="connsiteX2" fmla="*/ 5794199 w 5794199"/>
              <a:gd name="connsiteY2" fmla="*/ 6858000 h 6858000"/>
              <a:gd name="connsiteX3" fmla="*/ 0 w 5794199"/>
              <a:gd name="connsiteY3" fmla="*/ 6858000 h 6858000"/>
              <a:gd name="connsiteX4" fmla="*/ 4763 w 5794199"/>
              <a:gd name="connsiteY4" fmla="*/ 6791325 h 6858000"/>
              <a:gd name="connsiteX5" fmla="*/ 12700 w 5794199"/>
              <a:gd name="connsiteY5" fmla="*/ 6735762 h 6858000"/>
              <a:gd name="connsiteX6" fmla="*/ 22225 w 5794199"/>
              <a:gd name="connsiteY6" fmla="*/ 6683375 h 6858000"/>
              <a:gd name="connsiteX7" fmla="*/ 38100 w 5794199"/>
              <a:gd name="connsiteY7" fmla="*/ 6640512 h 6858000"/>
              <a:gd name="connsiteX8" fmla="*/ 53975 w 5794199"/>
              <a:gd name="connsiteY8" fmla="*/ 6597650 h 6858000"/>
              <a:gd name="connsiteX9" fmla="*/ 73025 w 5794199"/>
              <a:gd name="connsiteY9" fmla="*/ 6561137 h 6858000"/>
              <a:gd name="connsiteX10" fmla="*/ 92075 w 5794199"/>
              <a:gd name="connsiteY10" fmla="*/ 6523037 h 6858000"/>
              <a:gd name="connsiteX11" fmla="*/ 109538 w 5794199"/>
              <a:gd name="connsiteY11" fmla="*/ 6488112 h 6858000"/>
              <a:gd name="connsiteX12" fmla="*/ 127000 w 5794199"/>
              <a:gd name="connsiteY12" fmla="*/ 6448425 h 6858000"/>
              <a:gd name="connsiteX13" fmla="*/ 142875 w 5794199"/>
              <a:gd name="connsiteY13" fmla="*/ 6407150 h 6858000"/>
              <a:gd name="connsiteX14" fmla="*/ 157163 w 5794199"/>
              <a:gd name="connsiteY14" fmla="*/ 6361112 h 6858000"/>
              <a:gd name="connsiteX15" fmla="*/ 168275 w 5794199"/>
              <a:gd name="connsiteY15" fmla="*/ 6311900 h 6858000"/>
              <a:gd name="connsiteX16" fmla="*/ 176213 w 5794199"/>
              <a:gd name="connsiteY16" fmla="*/ 6251575 h 6858000"/>
              <a:gd name="connsiteX17" fmla="*/ 179388 w 5794199"/>
              <a:gd name="connsiteY17" fmla="*/ 6183312 h 6858000"/>
              <a:gd name="connsiteX18" fmla="*/ 176213 w 5794199"/>
              <a:gd name="connsiteY18" fmla="*/ 6113462 h 6858000"/>
              <a:gd name="connsiteX19" fmla="*/ 168275 w 5794199"/>
              <a:gd name="connsiteY19" fmla="*/ 6056312 h 6858000"/>
              <a:gd name="connsiteX20" fmla="*/ 157163 w 5794199"/>
              <a:gd name="connsiteY20" fmla="*/ 6003925 h 6858000"/>
              <a:gd name="connsiteX21" fmla="*/ 142875 w 5794199"/>
              <a:gd name="connsiteY21" fmla="*/ 5956300 h 6858000"/>
              <a:gd name="connsiteX22" fmla="*/ 127000 w 5794199"/>
              <a:gd name="connsiteY22" fmla="*/ 5915025 h 6858000"/>
              <a:gd name="connsiteX23" fmla="*/ 107950 w 5794199"/>
              <a:gd name="connsiteY23" fmla="*/ 5876925 h 6858000"/>
              <a:gd name="connsiteX24" fmla="*/ 88900 w 5794199"/>
              <a:gd name="connsiteY24" fmla="*/ 5840412 h 6858000"/>
              <a:gd name="connsiteX25" fmla="*/ 69850 w 5794199"/>
              <a:gd name="connsiteY25" fmla="*/ 5802312 h 6858000"/>
              <a:gd name="connsiteX26" fmla="*/ 52388 w 5794199"/>
              <a:gd name="connsiteY26" fmla="*/ 5762625 h 6858000"/>
              <a:gd name="connsiteX27" fmla="*/ 34925 w 5794199"/>
              <a:gd name="connsiteY27" fmla="*/ 5721350 h 6858000"/>
              <a:gd name="connsiteX28" fmla="*/ 20638 w 5794199"/>
              <a:gd name="connsiteY28" fmla="*/ 5675312 h 6858000"/>
              <a:gd name="connsiteX29" fmla="*/ 11113 w 5794199"/>
              <a:gd name="connsiteY29" fmla="*/ 5622925 h 6858000"/>
              <a:gd name="connsiteX30" fmla="*/ 1588 w 5794199"/>
              <a:gd name="connsiteY30" fmla="*/ 5562600 h 6858000"/>
              <a:gd name="connsiteX31" fmla="*/ 0 w 5794199"/>
              <a:gd name="connsiteY31" fmla="*/ 5494337 h 6858000"/>
              <a:gd name="connsiteX32" fmla="*/ 1588 w 5794199"/>
              <a:gd name="connsiteY32" fmla="*/ 5426075 h 6858000"/>
              <a:gd name="connsiteX33" fmla="*/ 11113 w 5794199"/>
              <a:gd name="connsiteY33" fmla="*/ 5365750 h 6858000"/>
              <a:gd name="connsiteX34" fmla="*/ 20638 w 5794199"/>
              <a:gd name="connsiteY34" fmla="*/ 5313362 h 6858000"/>
              <a:gd name="connsiteX35" fmla="*/ 34925 w 5794199"/>
              <a:gd name="connsiteY35" fmla="*/ 5268912 h 6858000"/>
              <a:gd name="connsiteX36" fmla="*/ 52388 w 5794199"/>
              <a:gd name="connsiteY36" fmla="*/ 5226050 h 6858000"/>
              <a:gd name="connsiteX37" fmla="*/ 69850 w 5794199"/>
              <a:gd name="connsiteY37" fmla="*/ 5186362 h 6858000"/>
              <a:gd name="connsiteX38" fmla="*/ 88900 w 5794199"/>
              <a:gd name="connsiteY38" fmla="*/ 5149850 h 6858000"/>
              <a:gd name="connsiteX39" fmla="*/ 107950 w 5794199"/>
              <a:gd name="connsiteY39" fmla="*/ 5114925 h 6858000"/>
              <a:gd name="connsiteX40" fmla="*/ 127000 w 5794199"/>
              <a:gd name="connsiteY40" fmla="*/ 5075237 h 6858000"/>
              <a:gd name="connsiteX41" fmla="*/ 142875 w 5794199"/>
              <a:gd name="connsiteY41" fmla="*/ 5033962 h 6858000"/>
              <a:gd name="connsiteX42" fmla="*/ 157163 w 5794199"/>
              <a:gd name="connsiteY42" fmla="*/ 4987925 h 6858000"/>
              <a:gd name="connsiteX43" fmla="*/ 168275 w 5794199"/>
              <a:gd name="connsiteY43" fmla="*/ 4935537 h 6858000"/>
              <a:gd name="connsiteX44" fmla="*/ 176213 w 5794199"/>
              <a:gd name="connsiteY44" fmla="*/ 4875212 h 6858000"/>
              <a:gd name="connsiteX45" fmla="*/ 179388 w 5794199"/>
              <a:gd name="connsiteY45" fmla="*/ 4806950 h 6858000"/>
              <a:gd name="connsiteX46" fmla="*/ 176213 w 5794199"/>
              <a:gd name="connsiteY46" fmla="*/ 4738687 h 6858000"/>
              <a:gd name="connsiteX47" fmla="*/ 168275 w 5794199"/>
              <a:gd name="connsiteY47" fmla="*/ 4678362 h 6858000"/>
              <a:gd name="connsiteX48" fmla="*/ 157163 w 5794199"/>
              <a:gd name="connsiteY48" fmla="*/ 4625975 h 6858000"/>
              <a:gd name="connsiteX49" fmla="*/ 142875 w 5794199"/>
              <a:gd name="connsiteY49" fmla="*/ 4579937 h 6858000"/>
              <a:gd name="connsiteX50" fmla="*/ 127000 w 5794199"/>
              <a:gd name="connsiteY50" fmla="*/ 4537075 h 6858000"/>
              <a:gd name="connsiteX51" fmla="*/ 107950 w 5794199"/>
              <a:gd name="connsiteY51" fmla="*/ 4498975 h 6858000"/>
              <a:gd name="connsiteX52" fmla="*/ 69850 w 5794199"/>
              <a:gd name="connsiteY52" fmla="*/ 4424362 h 6858000"/>
              <a:gd name="connsiteX53" fmla="*/ 52388 w 5794199"/>
              <a:gd name="connsiteY53" fmla="*/ 4386262 h 6858000"/>
              <a:gd name="connsiteX54" fmla="*/ 34925 w 5794199"/>
              <a:gd name="connsiteY54" fmla="*/ 4343400 h 6858000"/>
              <a:gd name="connsiteX55" fmla="*/ 20638 w 5794199"/>
              <a:gd name="connsiteY55" fmla="*/ 4297362 h 6858000"/>
              <a:gd name="connsiteX56" fmla="*/ 11113 w 5794199"/>
              <a:gd name="connsiteY56" fmla="*/ 4244975 h 6858000"/>
              <a:gd name="connsiteX57" fmla="*/ 1588 w 5794199"/>
              <a:gd name="connsiteY57" fmla="*/ 4186237 h 6858000"/>
              <a:gd name="connsiteX58" fmla="*/ 0 w 5794199"/>
              <a:gd name="connsiteY58" fmla="*/ 4116387 h 6858000"/>
              <a:gd name="connsiteX59" fmla="*/ 1588 w 5794199"/>
              <a:gd name="connsiteY59" fmla="*/ 4048125 h 6858000"/>
              <a:gd name="connsiteX60" fmla="*/ 11113 w 5794199"/>
              <a:gd name="connsiteY60" fmla="*/ 3987800 h 6858000"/>
              <a:gd name="connsiteX61" fmla="*/ 20638 w 5794199"/>
              <a:gd name="connsiteY61" fmla="*/ 3935412 h 6858000"/>
              <a:gd name="connsiteX62" fmla="*/ 34925 w 5794199"/>
              <a:gd name="connsiteY62" fmla="*/ 3890962 h 6858000"/>
              <a:gd name="connsiteX63" fmla="*/ 52388 w 5794199"/>
              <a:gd name="connsiteY63" fmla="*/ 3848100 h 6858000"/>
              <a:gd name="connsiteX64" fmla="*/ 69850 w 5794199"/>
              <a:gd name="connsiteY64" fmla="*/ 3811587 h 6858000"/>
              <a:gd name="connsiteX65" fmla="*/ 107950 w 5794199"/>
              <a:gd name="connsiteY65" fmla="*/ 3736975 h 6858000"/>
              <a:gd name="connsiteX66" fmla="*/ 127000 w 5794199"/>
              <a:gd name="connsiteY66" fmla="*/ 3697287 h 6858000"/>
              <a:gd name="connsiteX67" fmla="*/ 142875 w 5794199"/>
              <a:gd name="connsiteY67" fmla="*/ 3656012 h 6858000"/>
              <a:gd name="connsiteX68" fmla="*/ 157163 w 5794199"/>
              <a:gd name="connsiteY68" fmla="*/ 3609975 h 6858000"/>
              <a:gd name="connsiteX69" fmla="*/ 168275 w 5794199"/>
              <a:gd name="connsiteY69" fmla="*/ 3557587 h 6858000"/>
              <a:gd name="connsiteX70" fmla="*/ 176213 w 5794199"/>
              <a:gd name="connsiteY70" fmla="*/ 3497262 h 6858000"/>
              <a:gd name="connsiteX71" fmla="*/ 179388 w 5794199"/>
              <a:gd name="connsiteY71" fmla="*/ 3427412 h 6858000"/>
              <a:gd name="connsiteX72" fmla="*/ 176213 w 5794199"/>
              <a:gd name="connsiteY72" fmla="*/ 3360737 h 6858000"/>
              <a:gd name="connsiteX73" fmla="*/ 168275 w 5794199"/>
              <a:gd name="connsiteY73" fmla="*/ 3300412 h 6858000"/>
              <a:gd name="connsiteX74" fmla="*/ 157163 w 5794199"/>
              <a:gd name="connsiteY74" fmla="*/ 3248025 h 6858000"/>
              <a:gd name="connsiteX75" fmla="*/ 142875 w 5794199"/>
              <a:gd name="connsiteY75" fmla="*/ 3201987 h 6858000"/>
              <a:gd name="connsiteX76" fmla="*/ 127000 w 5794199"/>
              <a:gd name="connsiteY76" fmla="*/ 3160712 h 6858000"/>
              <a:gd name="connsiteX77" fmla="*/ 107950 w 5794199"/>
              <a:gd name="connsiteY77" fmla="*/ 3121025 h 6858000"/>
              <a:gd name="connsiteX78" fmla="*/ 88900 w 5794199"/>
              <a:gd name="connsiteY78" fmla="*/ 3084512 h 6858000"/>
              <a:gd name="connsiteX79" fmla="*/ 69850 w 5794199"/>
              <a:gd name="connsiteY79" fmla="*/ 3046412 h 6858000"/>
              <a:gd name="connsiteX80" fmla="*/ 52388 w 5794199"/>
              <a:gd name="connsiteY80" fmla="*/ 3009900 h 6858000"/>
              <a:gd name="connsiteX81" fmla="*/ 34925 w 5794199"/>
              <a:gd name="connsiteY81" fmla="*/ 2967037 h 6858000"/>
              <a:gd name="connsiteX82" fmla="*/ 20638 w 5794199"/>
              <a:gd name="connsiteY82" fmla="*/ 2922587 h 6858000"/>
              <a:gd name="connsiteX83" fmla="*/ 11113 w 5794199"/>
              <a:gd name="connsiteY83" fmla="*/ 2868612 h 6858000"/>
              <a:gd name="connsiteX84" fmla="*/ 1588 w 5794199"/>
              <a:gd name="connsiteY84" fmla="*/ 2809875 h 6858000"/>
              <a:gd name="connsiteX85" fmla="*/ 0 w 5794199"/>
              <a:gd name="connsiteY85" fmla="*/ 2741612 h 6858000"/>
              <a:gd name="connsiteX86" fmla="*/ 1588 w 5794199"/>
              <a:gd name="connsiteY86" fmla="*/ 2671762 h 6858000"/>
              <a:gd name="connsiteX87" fmla="*/ 11113 w 5794199"/>
              <a:gd name="connsiteY87" fmla="*/ 2613025 h 6858000"/>
              <a:gd name="connsiteX88" fmla="*/ 20638 w 5794199"/>
              <a:gd name="connsiteY88" fmla="*/ 2560637 h 6858000"/>
              <a:gd name="connsiteX89" fmla="*/ 34925 w 5794199"/>
              <a:gd name="connsiteY89" fmla="*/ 2513012 h 6858000"/>
              <a:gd name="connsiteX90" fmla="*/ 52388 w 5794199"/>
              <a:gd name="connsiteY90" fmla="*/ 2471737 h 6858000"/>
              <a:gd name="connsiteX91" fmla="*/ 69850 w 5794199"/>
              <a:gd name="connsiteY91" fmla="*/ 2433637 h 6858000"/>
              <a:gd name="connsiteX92" fmla="*/ 88900 w 5794199"/>
              <a:gd name="connsiteY92" fmla="*/ 2395537 h 6858000"/>
              <a:gd name="connsiteX93" fmla="*/ 107950 w 5794199"/>
              <a:gd name="connsiteY93" fmla="*/ 2359025 h 6858000"/>
              <a:gd name="connsiteX94" fmla="*/ 127000 w 5794199"/>
              <a:gd name="connsiteY94" fmla="*/ 2319337 h 6858000"/>
              <a:gd name="connsiteX95" fmla="*/ 142875 w 5794199"/>
              <a:gd name="connsiteY95" fmla="*/ 2278062 h 6858000"/>
              <a:gd name="connsiteX96" fmla="*/ 157163 w 5794199"/>
              <a:gd name="connsiteY96" fmla="*/ 2232025 h 6858000"/>
              <a:gd name="connsiteX97" fmla="*/ 168275 w 5794199"/>
              <a:gd name="connsiteY97" fmla="*/ 2179637 h 6858000"/>
              <a:gd name="connsiteX98" fmla="*/ 176213 w 5794199"/>
              <a:gd name="connsiteY98" fmla="*/ 2119312 h 6858000"/>
              <a:gd name="connsiteX99" fmla="*/ 179388 w 5794199"/>
              <a:gd name="connsiteY99" fmla="*/ 2051050 h 6858000"/>
              <a:gd name="connsiteX100" fmla="*/ 176213 w 5794199"/>
              <a:gd name="connsiteY100" fmla="*/ 1982787 h 6858000"/>
              <a:gd name="connsiteX101" fmla="*/ 168275 w 5794199"/>
              <a:gd name="connsiteY101" fmla="*/ 1922462 h 6858000"/>
              <a:gd name="connsiteX102" fmla="*/ 157163 w 5794199"/>
              <a:gd name="connsiteY102" fmla="*/ 1870075 h 6858000"/>
              <a:gd name="connsiteX103" fmla="*/ 142875 w 5794199"/>
              <a:gd name="connsiteY103" fmla="*/ 1824037 h 6858000"/>
              <a:gd name="connsiteX104" fmla="*/ 127000 w 5794199"/>
              <a:gd name="connsiteY104" fmla="*/ 1782762 h 6858000"/>
              <a:gd name="connsiteX105" fmla="*/ 107950 w 5794199"/>
              <a:gd name="connsiteY105" fmla="*/ 1743075 h 6858000"/>
              <a:gd name="connsiteX106" fmla="*/ 88900 w 5794199"/>
              <a:gd name="connsiteY106" fmla="*/ 1708150 h 6858000"/>
              <a:gd name="connsiteX107" fmla="*/ 69850 w 5794199"/>
              <a:gd name="connsiteY107" fmla="*/ 1671637 h 6858000"/>
              <a:gd name="connsiteX108" fmla="*/ 52388 w 5794199"/>
              <a:gd name="connsiteY108" fmla="*/ 1631950 h 6858000"/>
              <a:gd name="connsiteX109" fmla="*/ 34925 w 5794199"/>
              <a:gd name="connsiteY109" fmla="*/ 1589087 h 6858000"/>
              <a:gd name="connsiteX110" fmla="*/ 20638 w 5794199"/>
              <a:gd name="connsiteY110" fmla="*/ 1544637 h 6858000"/>
              <a:gd name="connsiteX111" fmla="*/ 11113 w 5794199"/>
              <a:gd name="connsiteY111" fmla="*/ 1492250 h 6858000"/>
              <a:gd name="connsiteX112" fmla="*/ 1588 w 5794199"/>
              <a:gd name="connsiteY112" fmla="*/ 1431925 h 6858000"/>
              <a:gd name="connsiteX113" fmla="*/ 0 w 5794199"/>
              <a:gd name="connsiteY113" fmla="*/ 1363662 h 6858000"/>
              <a:gd name="connsiteX114" fmla="*/ 1588 w 5794199"/>
              <a:gd name="connsiteY114" fmla="*/ 1295400 h 6858000"/>
              <a:gd name="connsiteX115" fmla="*/ 11113 w 5794199"/>
              <a:gd name="connsiteY115" fmla="*/ 1235075 h 6858000"/>
              <a:gd name="connsiteX116" fmla="*/ 20638 w 5794199"/>
              <a:gd name="connsiteY116" fmla="*/ 1182687 h 6858000"/>
              <a:gd name="connsiteX117" fmla="*/ 34925 w 5794199"/>
              <a:gd name="connsiteY117" fmla="*/ 1136650 h 6858000"/>
              <a:gd name="connsiteX118" fmla="*/ 52388 w 5794199"/>
              <a:gd name="connsiteY118" fmla="*/ 1095375 h 6858000"/>
              <a:gd name="connsiteX119" fmla="*/ 69850 w 5794199"/>
              <a:gd name="connsiteY119" fmla="*/ 1055687 h 6858000"/>
              <a:gd name="connsiteX120" fmla="*/ 88900 w 5794199"/>
              <a:gd name="connsiteY120" fmla="*/ 1017587 h 6858000"/>
              <a:gd name="connsiteX121" fmla="*/ 107950 w 5794199"/>
              <a:gd name="connsiteY121" fmla="*/ 981075 h 6858000"/>
              <a:gd name="connsiteX122" fmla="*/ 127000 w 5794199"/>
              <a:gd name="connsiteY122" fmla="*/ 942975 h 6858000"/>
              <a:gd name="connsiteX123" fmla="*/ 142875 w 5794199"/>
              <a:gd name="connsiteY123" fmla="*/ 901700 h 6858000"/>
              <a:gd name="connsiteX124" fmla="*/ 157163 w 5794199"/>
              <a:gd name="connsiteY124" fmla="*/ 854075 h 6858000"/>
              <a:gd name="connsiteX125" fmla="*/ 168275 w 5794199"/>
              <a:gd name="connsiteY125" fmla="*/ 801687 h 6858000"/>
              <a:gd name="connsiteX126" fmla="*/ 176213 w 5794199"/>
              <a:gd name="connsiteY126" fmla="*/ 744537 h 6858000"/>
              <a:gd name="connsiteX127" fmla="*/ 179388 w 5794199"/>
              <a:gd name="connsiteY127" fmla="*/ 673100 h 6858000"/>
              <a:gd name="connsiteX128" fmla="*/ 176213 w 5794199"/>
              <a:gd name="connsiteY128" fmla="*/ 606425 h 6858000"/>
              <a:gd name="connsiteX129" fmla="*/ 168275 w 5794199"/>
              <a:gd name="connsiteY129" fmla="*/ 546100 h 6858000"/>
              <a:gd name="connsiteX130" fmla="*/ 157163 w 5794199"/>
              <a:gd name="connsiteY130" fmla="*/ 496887 h 6858000"/>
              <a:gd name="connsiteX131" fmla="*/ 142875 w 5794199"/>
              <a:gd name="connsiteY131" fmla="*/ 450850 h 6858000"/>
              <a:gd name="connsiteX132" fmla="*/ 127000 w 5794199"/>
              <a:gd name="connsiteY132" fmla="*/ 409575 h 6858000"/>
              <a:gd name="connsiteX133" fmla="*/ 109538 w 5794199"/>
              <a:gd name="connsiteY133" fmla="*/ 369887 h 6858000"/>
              <a:gd name="connsiteX134" fmla="*/ 92075 w 5794199"/>
              <a:gd name="connsiteY134" fmla="*/ 334962 h 6858000"/>
              <a:gd name="connsiteX135" fmla="*/ 73025 w 5794199"/>
              <a:gd name="connsiteY135" fmla="*/ 296862 h 6858000"/>
              <a:gd name="connsiteX136" fmla="*/ 53975 w 5794199"/>
              <a:gd name="connsiteY136" fmla="*/ 260350 h 6858000"/>
              <a:gd name="connsiteX137" fmla="*/ 38100 w 5794199"/>
              <a:gd name="connsiteY137" fmla="*/ 217487 h 6858000"/>
              <a:gd name="connsiteX138" fmla="*/ 22225 w 5794199"/>
              <a:gd name="connsiteY138" fmla="*/ 174625 h 6858000"/>
              <a:gd name="connsiteX139" fmla="*/ 12700 w 5794199"/>
              <a:gd name="connsiteY139" fmla="*/ 122237 h 6858000"/>
              <a:gd name="connsiteX140" fmla="*/ 4763 w 579419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794199" h="6858000">
                <a:moveTo>
                  <a:pt x="0" y="0"/>
                </a:moveTo>
                <a:lnTo>
                  <a:pt x="5794199" y="0"/>
                </a:lnTo>
                <a:lnTo>
                  <a:pt x="5794199"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868B78D5-1E56-CD08-4161-BCFE566C11B8}"/>
              </a:ext>
            </a:extLst>
          </p:cNvPr>
          <p:cNvSpPr>
            <a:spLocks noGrp="1"/>
          </p:cNvSpPr>
          <p:nvPr>
            <p:ph type="ctrTitle"/>
          </p:nvPr>
        </p:nvSpPr>
        <p:spPr>
          <a:xfrm>
            <a:off x="482558" y="1306648"/>
            <a:ext cx="4829082" cy="4394988"/>
          </a:xfrm>
        </p:spPr>
        <p:txBody>
          <a:bodyPr>
            <a:normAutofit fontScale="90000"/>
          </a:bodyPr>
          <a:lstStyle/>
          <a:p>
            <a:r>
              <a:rPr lang="fr-FR" sz="6000" dirty="0"/>
              <a:t>Le groseiller en fleur</a:t>
            </a:r>
            <a:br>
              <a:rPr lang="fr-FR" sz="6000" dirty="0"/>
            </a:br>
            <a:r>
              <a:rPr lang="fr-FR" sz="6000" dirty="0"/>
              <a:t> c’est une tuerie , si vraiment !</a:t>
            </a:r>
          </a:p>
        </p:txBody>
      </p:sp>
      <p:sp>
        <p:nvSpPr>
          <p:cNvPr id="25" name="Rectangle 24">
            <a:extLst>
              <a:ext uri="{FF2B5EF4-FFF2-40B4-BE49-F238E27FC236}">
                <a16:creationId xmlns:a16="http://schemas.microsoft.com/office/drawing/2014/main" id="{0564B4DB-1447-4C2A-8628-6D6A0859B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 name="Image 6">
            <a:extLst>
              <a:ext uri="{FF2B5EF4-FFF2-40B4-BE49-F238E27FC236}">
                <a16:creationId xmlns:a16="http://schemas.microsoft.com/office/drawing/2014/main" id="{A77B659E-BBBB-157D-EDBC-5CCBAB56860B}"/>
              </a:ext>
            </a:extLst>
          </p:cNvPr>
          <p:cNvPicPr>
            <a:picLocks noChangeAspect="1"/>
          </p:cNvPicPr>
          <p:nvPr/>
        </p:nvPicPr>
        <p:blipFill>
          <a:blip r:embed="rId3" cstate="email">
            <a:extLst>
              <a:ext uri="{28A0092B-C50C-407E-A947-70E740481C1C}">
                <a14:useLocalDpi xmlns:a14="http://schemas.microsoft.com/office/drawing/2010/main"/>
              </a:ext>
            </a:extLst>
          </a:blip>
          <a:srcRect t="19901" r="2" b="40894"/>
          <a:stretch>
            <a:fillRect/>
          </a:stretch>
        </p:blipFill>
        <p:spPr>
          <a:xfrm>
            <a:off x="5719916" y="10"/>
            <a:ext cx="6472084" cy="3383270"/>
          </a:xfrm>
          <a:custGeom>
            <a:avLst/>
            <a:gdLst/>
            <a:ahLst/>
            <a:cxnLst/>
            <a:rect l="l" t="t" r="r" b="b"/>
            <a:pathLst>
              <a:path w="6472084" h="3383280">
                <a:moveTo>
                  <a:pt x="179388" y="0"/>
                </a:moveTo>
                <a:lnTo>
                  <a:pt x="6472084" y="0"/>
                </a:lnTo>
                <a:lnTo>
                  <a:pt x="6472084" y="3383280"/>
                </a:lnTo>
                <a:lnTo>
                  <a:pt x="2101" y="3383280"/>
                </a:lnTo>
                <a:lnTo>
                  <a:pt x="3174" y="3360737"/>
                </a:lnTo>
                <a:lnTo>
                  <a:pt x="11112" y="3300412"/>
                </a:lnTo>
                <a:lnTo>
                  <a:pt x="22224" y="3248025"/>
                </a:lnTo>
                <a:lnTo>
                  <a:pt x="36512" y="3201987"/>
                </a:lnTo>
                <a:lnTo>
                  <a:pt x="52387" y="3160712"/>
                </a:lnTo>
                <a:lnTo>
                  <a:pt x="71438" y="3121025"/>
                </a:lnTo>
                <a:lnTo>
                  <a:pt x="90487" y="3084512"/>
                </a:lnTo>
                <a:lnTo>
                  <a:pt x="109537" y="3046412"/>
                </a:lnTo>
                <a:lnTo>
                  <a:pt x="126999" y="3009900"/>
                </a:lnTo>
                <a:lnTo>
                  <a:pt x="144462" y="2967037"/>
                </a:lnTo>
                <a:lnTo>
                  <a:pt x="158749" y="2922587"/>
                </a:lnTo>
                <a:lnTo>
                  <a:pt x="168274" y="2868612"/>
                </a:lnTo>
                <a:lnTo>
                  <a:pt x="177799" y="2809875"/>
                </a:lnTo>
                <a:lnTo>
                  <a:pt x="179388" y="2741612"/>
                </a:lnTo>
                <a:lnTo>
                  <a:pt x="177799" y="2671762"/>
                </a:lnTo>
                <a:lnTo>
                  <a:pt x="168274" y="2613025"/>
                </a:lnTo>
                <a:lnTo>
                  <a:pt x="158749" y="2560637"/>
                </a:lnTo>
                <a:lnTo>
                  <a:pt x="144462" y="2513012"/>
                </a:lnTo>
                <a:lnTo>
                  <a:pt x="126999" y="2471737"/>
                </a:lnTo>
                <a:lnTo>
                  <a:pt x="109537" y="2433637"/>
                </a:lnTo>
                <a:lnTo>
                  <a:pt x="90487" y="2395537"/>
                </a:lnTo>
                <a:lnTo>
                  <a:pt x="71438" y="2359025"/>
                </a:lnTo>
                <a:lnTo>
                  <a:pt x="52387" y="2319337"/>
                </a:lnTo>
                <a:lnTo>
                  <a:pt x="36512" y="2278062"/>
                </a:lnTo>
                <a:lnTo>
                  <a:pt x="22224" y="2232025"/>
                </a:lnTo>
                <a:lnTo>
                  <a:pt x="11112" y="2179637"/>
                </a:lnTo>
                <a:lnTo>
                  <a:pt x="3174" y="2119312"/>
                </a:lnTo>
                <a:lnTo>
                  <a:pt x="0" y="2051050"/>
                </a:lnTo>
                <a:lnTo>
                  <a:pt x="3174" y="1982787"/>
                </a:lnTo>
                <a:lnTo>
                  <a:pt x="11112" y="1922462"/>
                </a:lnTo>
                <a:lnTo>
                  <a:pt x="22224" y="1870075"/>
                </a:lnTo>
                <a:lnTo>
                  <a:pt x="36512" y="1824037"/>
                </a:lnTo>
                <a:lnTo>
                  <a:pt x="52387" y="1782762"/>
                </a:lnTo>
                <a:lnTo>
                  <a:pt x="71438" y="1743075"/>
                </a:lnTo>
                <a:lnTo>
                  <a:pt x="90487" y="1708150"/>
                </a:lnTo>
                <a:lnTo>
                  <a:pt x="109537" y="1671637"/>
                </a:lnTo>
                <a:lnTo>
                  <a:pt x="126999" y="1631950"/>
                </a:lnTo>
                <a:lnTo>
                  <a:pt x="144462" y="1589087"/>
                </a:lnTo>
                <a:lnTo>
                  <a:pt x="158749" y="1544637"/>
                </a:lnTo>
                <a:lnTo>
                  <a:pt x="168274" y="1492250"/>
                </a:lnTo>
                <a:lnTo>
                  <a:pt x="177799" y="1431925"/>
                </a:lnTo>
                <a:lnTo>
                  <a:pt x="179388" y="1363662"/>
                </a:lnTo>
                <a:lnTo>
                  <a:pt x="177799" y="1295400"/>
                </a:lnTo>
                <a:lnTo>
                  <a:pt x="168274" y="1235075"/>
                </a:lnTo>
                <a:lnTo>
                  <a:pt x="158749" y="1182687"/>
                </a:lnTo>
                <a:lnTo>
                  <a:pt x="144462" y="1136650"/>
                </a:lnTo>
                <a:lnTo>
                  <a:pt x="126999" y="1095375"/>
                </a:lnTo>
                <a:lnTo>
                  <a:pt x="109537" y="1055687"/>
                </a:lnTo>
                <a:lnTo>
                  <a:pt x="90487" y="1017587"/>
                </a:lnTo>
                <a:lnTo>
                  <a:pt x="71438" y="981075"/>
                </a:lnTo>
                <a:lnTo>
                  <a:pt x="52387" y="942975"/>
                </a:lnTo>
                <a:lnTo>
                  <a:pt x="36512" y="901700"/>
                </a:lnTo>
                <a:lnTo>
                  <a:pt x="22224" y="854075"/>
                </a:lnTo>
                <a:lnTo>
                  <a:pt x="11112" y="801687"/>
                </a:lnTo>
                <a:lnTo>
                  <a:pt x="3174" y="744537"/>
                </a:lnTo>
                <a:lnTo>
                  <a:pt x="0" y="673100"/>
                </a:lnTo>
                <a:lnTo>
                  <a:pt x="3174" y="606425"/>
                </a:lnTo>
                <a:lnTo>
                  <a:pt x="11112" y="546100"/>
                </a:lnTo>
                <a:lnTo>
                  <a:pt x="22224" y="496887"/>
                </a:lnTo>
                <a:lnTo>
                  <a:pt x="36512" y="450850"/>
                </a:lnTo>
                <a:lnTo>
                  <a:pt x="52387" y="409575"/>
                </a:lnTo>
                <a:lnTo>
                  <a:pt x="69849" y="369887"/>
                </a:lnTo>
                <a:lnTo>
                  <a:pt x="87312" y="334962"/>
                </a:lnTo>
                <a:lnTo>
                  <a:pt x="106362" y="296862"/>
                </a:lnTo>
                <a:lnTo>
                  <a:pt x="125413" y="260350"/>
                </a:lnTo>
                <a:lnTo>
                  <a:pt x="141287" y="217487"/>
                </a:lnTo>
                <a:lnTo>
                  <a:pt x="157162" y="174625"/>
                </a:lnTo>
                <a:lnTo>
                  <a:pt x="166687" y="122237"/>
                </a:lnTo>
                <a:lnTo>
                  <a:pt x="174624" y="66675"/>
                </a:lnTo>
                <a:close/>
              </a:path>
            </a:pathLst>
          </a:custGeom>
        </p:spPr>
      </p:pic>
    </p:spTree>
    <p:extLst>
      <p:ext uri="{BB962C8B-B14F-4D97-AF65-F5344CB8AC3E}">
        <p14:creationId xmlns:p14="http://schemas.microsoft.com/office/powerpoint/2010/main" val="401298292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CDACE664-538D-4204-6C2A-27FEC7439B4B}"/>
              </a:ext>
            </a:extLst>
          </p:cNvPr>
          <p:cNvSpPr>
            <a:spLocks noGrp="1"/>
          </p:cNvSpPr>
          <p:nvPr>
            <p:ph type="ctrTitle"/>
          </p:nvPr>
        </p:nvSpPr>
        <p:spPr>
          <a:xfrm>
            <a:off x="5799184" y="1098388"/>
            <a:ext cx="6035040" cy="4394988"/>
          </a:xfrm>
        </p:spPr>
        <p:txBody>
          <a:bodyPr>
            <a:normAutofit fontScale="90000"/>
          </a:bodyPr>
          <a:lstStyle/>
          <a:p>
            <a:r>
              <a:rPr lang="fr-FR" dirty="0"/>
              <a:t>Guy en fleur porte bonheur </a:t>
            </a:r>
          </a:p>
        </p:txBody>
      </p:sp>
      <p:pic>
        <p:nvPicPr>
          <p:cNvPr id="13" name="Image 12">
            <a:extLst>
              <a:ext uri="{FF2B5EF4-FFF2-40B4-BE49-F238E27FC236}">
                <a16:creationId xmlns:a16="http://schemas.microsoft.com/office/drawing/2014/main" id="{6080FD5E-9DE2-8A40-90C5-85624D72315E}"/>
              </a:ext>
            </a:extLst>
          </p:cNvPr>
          <p:cNvPicPr>
            <a:picLocks noChangeAspect="1"/>
          </p:cNvPicPr>
          <p:nvPr/>
        </p:nvPicPr>
        <p:blipFill>
          <a:blip r:embed="rId2" cstate="email">
            <a:extLst>
              <a:ext uri="{28A0092B-C50C-407E-A947-70E740481C1C}">
                <a14:useLocalDpi xmlns:a14="http://schemas.microsoft.com/office/drawing/2010/main"/>
              </a:ext>
            </a:extLst>
          </a:blip>
          <a:srcRect t="6405" r="1" b="19828"/>
          <a:stretch>
            <a:fillRect/>
          </a:stretch>
        </p:blipFill>
        <p:spPr>
          <a:xfrm>
            <a:off x="211015" y="762000"/>
            <a:ext cx="4994031" cy="4911969"/>
          </a:xfrm>
          <a:prstGeom prst="rect">
            <a:avLst/>
          </a:prstGeom>
        </p:spPr>
      </p:pic>
      <p:sp>
        <p:nvSpPr>
          <p:cNvPr id="20"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98656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B7E44267-842F-57A1-E78B-210F2B99D8A0}"/>
              </a:ext>
            </a:extLst>
          </p:cNvPr>
          <p:cNvSpPr>
            <a:spLocks noGrp="1"/>
          </p:cNvSpPr>
          <p:nvPr>
            <p:ph type="ctrTitle"/>
          </p:nvPr>
        </p:nvSpPr>
        <p:spPr>
          <a:xfrm>
            <a:off x="644849" y="954923"/>
            <a:ext cx="5875694" cy="4504620"/>
          </a:xfrm>
        </p:spPr>
        <p:txBody>
          <a:bodyPr>
            <a:normAutofit fontScale="90000"/>
          </a:bodyPr>
          <a:lstStyle/>
          <a:p>
            <a:r>
              <a:rPr lang="fr-FR" sz="9600" dirty="0"/>
              <a:t>Il est revenu le temps des cerises !</a:t>
            </a:r>
          </a:p>
        </p:txBody>
      </p:sp>
      <p:sp>
        <p:nvSpPr>
          <p:cNvPr id="12" name="Freeform: Shape 11">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Image 4">
            <a:extLst>
              <a:ext uri="{FF2B5EF4-FFF2-40B4-BE49-F238E27FC236}">
                <a16:creationId xmlns:a16="http://schemas.microsoft.com/office/drawing/2014/main" id="{C3026BE7-4CF4-8D5A-18F3-8A0316051E0F}"/>
              </a:ext>
            </a:extLst>
          </p:cNvPr>
          <p:cNvPicPr>
            <a:picLocks noChangeAspect="1"/>
          </p:cNvPicPr>
          <p:nvPr/>
        </p:nvPicPr>
        <p:blipFill>
          <a:blip r:embed="rId2" cstate="email">
            <a:extLst>
              <a:ext uri="{28A0092B-C50C-407E-A947-70E740481C1C}">
                <a14:useLocalDpi xmlns:a14="http://schemas.microsoft.com/office/drawing/2010/main"/>
              </a:ext>
            </a:extLst>
          </a:blip>
          <a:srcRect r="-2" b="2630"/>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469345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16D041-4553-4CDA-B44A-34C763D173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B19F5142-8834-455D-AF81-A3C562B69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5668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ectangle 20">
            <a:extLst>
              <a:ext uri="{FF2B5EF4-FFF2-40B4-BE49-F238E27FC236}">
                <a16:creationId xmlns:a16="http://schemas.microsoft.com/office/drawing/2014/main" id="{D3F3323E-17FD-41CA-B632-A32DC5EDC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0228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C40490C3-9265-5D0A-22B5-A122DF695E25}"/>
              </a:ext>
            </a:extLst>
          </p:cNvPr>
          <p:cNvSpPr>
            <a:spLocks noGrp="1"/>
          </p:cNvSpPr>
          <p:nvPr>
            <p:ph type="ctrTitle"/>
          </p:nvPr>
        </p:nvSpPr>
        <p:spPr>
          <a:xfrm>
            <a:off x="1170049" y="738158"/>
            <a:ext cx="5500049" cy="5229225"/>
          </a:xfrm>
        </p:spPr>
        <p:txBody>
          <a:bodyPr>
            <a:noAutofit/>
          </a:bodyPr>
          <a:lstStyle/>
          <a:p>
            <a:r>
              <a:rPr lang="fr-FR" sz="4400" dirty="0"/>
              <a:t>Je vais leur faire un clafoutis en rentrant</a:t>
            </a:r>
          </a:p>
        </p:txBody>
      </p:sp>
      <p:pic>
        <p:nvPicPr>
          <p:cNvPr id="5" name="Image 4">
            <a:extLst>
              <a:ext uri="{FF2B5EF4-FFF2-40B4-BE49-F238E27FC236}">
                <a16:creationId xmlns:a16="http://schemas.microsoft.com/office/drawing/2014/main" id="{B89B2D3D-B7E0-2F8A-C2FB-B8C52F1B3AE8}"/>
              </a:ext>
            </a:extLst>
          </p:cNvPr>
          <p:cNvPicPr>
            <a:picLocks noChangeAspect="1"/>
          </p:cNvPicPr>
          <p:nvPr/>
        </p:nvPicPr>
        <p:blipFill>
          <a:blip r:embed="rId2" cstate="email">
            <a:extLst>
              <a:ext uri="{28A0092B-C50C-407E-A947-70E740481C1C}">
                <a14:useLocalDpi xmlns:a14="http://schemas.microsoft.com/office/drawing/2010/main"/>
              </a:ext>
            </a:extLst>
          </a:blip>
          <a:srcRect l="6608" r="3272"/>
          <a:stretch>
            <a:fillRect/>
          </a:stretch>
        </p:blipFill>
        <p:spPr>
          <a:xfrm>
            <a:off x="7556684" y="10"/>
            <a:ext cx="4635315" cy="6857989"/>
          </a:xfrm>
          <a:prstGeom prst="rect">
            <a:avLst/>
          </a:prstGeom>
        </p:spPr>
      </p:pic>
    </p:spTree>
    <p:extLst>
      <p:ext uri="{BB962C8B-B14F-4D97-AF65-F5344CB8AC3E}">
        <p14:creationId xmlns:p14="http://schemas.microsoft.com/office/powerpoint/2010/main" val="220043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fr-FR"/>
          </a:p>
        </p:txBody>
      </p:sp>
      <p:sp>
        <p:nvSpPr>
          <p:cNvPr id="10" name="Rectangle 9">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useBgFill="1">
        <p:nvSpPr>
          <p:cNvPr id="12" name="Rectangle 11">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txBody>
          <a:bodyPr/>
          <a:lstStyle/>
          <a:p>
            <a:endParaRPr lang="fr-FR"/>
          </a:p>
        </p:txBody>
      </p:sp>
      <p:sp>
        <p:nvSpPr>
          <p:cNvPr id="2" name="Titre 1">
            <a:extLst>
              <a:ext uri="{FF2B5EF4-FFF2-40B4-BE49-F238E27FC236}">
                <a16:creationId xmlns:a16="http://schemas.microsoft.com/office/drawing/2014/main" id="{80791AA3-A04C-0F5B-46A3-0E713E3944C6}"/>
              </a:ext>
            </a:extLst>
          </p:cNvPr>
          <p:cNvSpPr>
            <a:spLocks noGrp="1"/>
          </p:cNvSpPr>
          <p:nvPr>
            <p:ph type="ctrTitle"/>
          </p:nvPr>
        </p:nvSpPr>
        <p:spPr>
          <a:xfrm>
            <a:off x="885825" y="109276"/>
            <a:ext cx="4417695" cy="1335477"/>
          </a:xfrm>
        </p:spPr>
        <p:txBody>
          <a:bodyPr vert="horz" lIns="91440" tIns="45720" rIns="91440" bIns="45720" rtlCol="0" anchor="ctr">
            <a:normAutofit/>
          </a:bodyPr>
          <a:lstStyle/>
          <a:p>
            <a:r>
              <a:rPr lang="en-US" sz="4400" spc="200" dirty="0">
                <a:solidFill>
                  <a:srgbClr val="2A1A00"/>
                </a:solidFill>
              </a:rPr>
              <a:t>Situation.</a:t>
            </a:r>
          </a:p>
        </p:txBody>
      </p:sp>
      <p:sp>
        <p:nvSpPr>
          <p:cNvPr id="16" name="Rectangle 15">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3" name="Sous-titre 2">
            <a:extLst>
              <a:ext uri="{FF2B5EF4-FFF2-40B4-BE49-F238E27FC236}">
                <a16:creationId xmlns:a16="http://schemas.microsoft.com/office/drawing/2014/main" id="{94481E3E-39C8-7B5D-C330-BA96D0C239E8}"/>
              </a:ext>
            </a:extLst>
          </p:cNvPr>
          <p:cNvSpPr>
            <a:spLocks noGrp="1"/>
          </p:cNvSpPr>
          <p:nvPr>
            <p:ph type="subTitle" idx="1"/>
          </p:nvPr>
        </p:nvSpPr>
        <p:spPr>
          <a:xfrm>
            <a:off x="6200775" y="1069848"/>
            <a:ext cx="5991224" cy="5121402"/>
          </a:xfrm>
        </p:spPr>
        <p:txBody>
          <a:bodyPr vert="horz" lIns="91440" tIns="45720" rIns="91440" bIns="45720" rtlCol="0" anchor="ctr">
            <a:normAutofit/>
          </a:bodyPr>
          <a:lstStyle/>
          <a:p>
            <a:pPr indent="-228600" algn="just"/>
            <a:r>
              <a:rPr lang="fr-FR" sz="1700" cap="none" noProof="0" dirty="0">
                <a:solidFill>
                  <a:schemeClr val="tx1">
                    <a:lumMod val="65000"/>
                    <a:lumOff val="35000"/>
                  </a:schemeClr>
                </a:solidFill>
              </a:rPr>
              <a:t>Premier plateau du jura dans le département du Doubs (25) à 500m d’altitude. La forêt y est encore mixte entre feuillus (chênes, hêtres, érables, charmilles, alisiers merisiers, acacia, tilleuls, noisetiers, saules meursault, aulnes, … </a:t>
            </a:r>
            <a:r>
              <a:rPr lang="fr-FR" sz="1700" cap="none" noProof="0" dirty="0" err="1">
                <a:solidFill>
                  <a:schemeClr val="tx1">
                    <a:lumMod val="65000"/>
                    <a:lumOff val="35000"/>
                  </a:schemeClr>
                </a:solidFill>
              </a:rPr>
              <a:t>etc</a:t>
            </a:r>
            <a:r>
              <a:rPr lang="fr-FR" sz="1700" cap="none" noProof="0" dirty="0">
                <a:solidFill>
                  <a:schemeClr val="tx1">
                    <a:lumMod val="65000"/>
                    <a:lumOff val="35000"/>
                  </a:schemeClr>
                </a:solidFill>
              </a:rPr>
              <a:t>) , et les conifères (sapins, épicéas, mélèzes).</a:t>
            </a:r>
          </a:p>
          <a:p>
            <a:pPr indent="-228600" algn="just"/>
            <a:r>
              <a:rPr lang="fr-FR" sz="1700" cap="none" dirty="0">
                <a:solidFill>
                  <a:schemeClr val="tx1">
                    <a:lumMod val="65000"/>
                    <a:lumOff val="35000"/>
                  </a:schemeClr>
                </a:solidFill>
              </a:rPr>
              <a:t>Quelques surfaces céréalières mais prédominance des pâtures et prés car zone d’élevage des vaches montbéliardes  alimentant la filière des fruitières de production du Comté du Morbier, du Mont d’Or,,,,</a:t>
            </a:r>
          </a:p>
          <a:p>
            <a:pPr indent="-228600" algn="just"/>
            <a:r>
              <a:rPr lang="fr-FR" sz="1700" cap="none" noProof="0" dirty="0">
                <a:solidFill>
                  <a:schemeClr val="tx1">
                    <a:lumMod val="65000"/>
                    <a:lumOff val="35000"/>
                  </a:schemeClr>
                </a:solidFill>
              </a:rPr>
              <a:t>Eternoz-Vallée-</a:t>
            </a:r>
            <a:r>
              <a:rPr lang="fr-FR" sz="1700" cap="none" dirty="0">
                <a:solidFill>
                  <a:schemeClr val="tx1">
                    <a:lumMod val="65000"/>
                    <a:lumOff val="35000"/>
                  </a:schemeClr>
                </a:solidFill>
              </a:rPr>
              <a:t>du-Lison est le cadre de cette vie de butineuse contée avec un peu d’humour et de clin d’œil !</a:t>
            </a:r>
            <a:endParaRPr lang="fr-FR" sz="1700" cap="none" noProof="0" dirty="0">
              <a:solidFill>
                <a:schemeClr val="tx1">
                  <a:lumMod val="65000"/>
                  <a:lumOff val="35000"/>
                </a:schemeClr>
              </a:solidFill>
            </a:endParaRPr>
          </a:p>
        </p:txBody>
      </p:sp>
      <p:pic>
        <p:nvPicPr>
          <p:cNvPr id="7" name="Image 6">
            <a:extLst>
              <a:ext uri="{FF2B5EF4-FFF2-40B4-BE49-F238E27FC236}">
                <a16:creationId xmlns:a16="http://schemas.microsoft.com/office/drawing/2014/main" id="{C44EF9BB-29D3-B134-11A4-4552E334AC68}"/>
              </a:ext>
            </a:extLst>
          </p:cNvPr>
          <p:cNvPicPr>
            <a:picLocks noChangeAspect="1"/>
          </p:cNvPicPr>
          <p:nvPr/>
        </p:nvPicPr>
        <p:blipFill>
          <a:blip r:embed="rId2"/>
          <a:stretch>
            <a:fillRect/>
          </a:stretch>
        </p:blipFill>
        <p:spPr>
          <a:xfrm>
            <a:off x="309025" y="1554029"/>
            <a:ext cx="5608921" cy="4206691"/>
          </a:xfrm>
          <a:prstGeom prst="rect">
            <a:avLst/>
          </a:prstGeom>
        </p:spPr>
      </p:pic>
    </p:spTree>
    <p:extLst>
      <p:ext uri="{BB962C8B-B14F-4D97-AF65-F5344CB8AC3E}">
        <p14:creationId xmlns:p14="http://schemas.microsoft.com/office/powerpoint/2010/main" val="2385927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93D87A-7818-4594-B3D1-C9CF3747B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75529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FE3E071E-DB7D-F609-5731-4AEFAEC8A67E}"/>
              </a:ext>
            </a:extLst>
          </p:cNvPr>
          <p:cNvSpPr>
            <a:spLocks noGrp="1"/>
          </p:cNvSpPr>
          <p:nvPr>
            <p:ph type="ctrTitle"/>
          </p:nvPr>
        </p:nvSpPr>
        <p:spPr>
          <a:xfrm>
            <a:off x="644849" y="954923"/>
            <a:ext cx="5875694" cy="4656552"/>
          </a:xfrm>
        </p:spPr>
        <p:txBody>
          <a:bodyPr>
            <a:noAutofit/>
          </a:bodyPr>
          <a:lstStyle/>
          <a:p>
            <a:r>
              <a:rPr lang="fr-FR" sz="6000" dirty="0">
                <a:solidFill>
                  <a:srgbClr val="2A1A00"/>
                </a:solidFill>
              </a:rPr>
              <a:t>Tout le monde met du cœur à l’ouvrage</a:t>
            </a:r>
          </a:p>
        </p:txBody>
      </p:sp>
      <p:sp>
        <p:nvSpPr>
          <p:cNvPr id="11" name="Freeform 22">
            <a:extLst>
              <a:ext uri="{FF2B5EF4-FFF2-40B4-BE49-F238E27FC236}">
                <a16:creationId xmlns:a16="http://schemas.microsoft.com/office/drawing/2014/main" id="{29BA41EB-EC8E-4167-987C-F07347C19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6909478"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4" name="Rucher actif">
            <a:hlinkClick r:id="" action="ppaction://media"/>
            <a:extLst>
              <a:ext uri="{FF2B5EF4-FFF2-40B4-BE49-F238E27FC236}">
                <a16:creationId xmlns:a16="http://schemas.microsoft.com/office/drawing/2014/main" id="{A79A80A1-BF55-536D-CA80-CD4EB6438B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65391" y="-152536"/>
            <a:ext cx="4940884" cy="7005624"/>
          </a:xfrm>
          <a:prstGeom prst="rect">
            <a:avLst/>
          </a:prstGeom>
        </p:spPr>
      </p:pic>
    </p:spTree>
    <p:extLst>
      <p:ext uri="{BB962C8B-B14F-4D97-AF65-F5344CB8AC3E}">
        <p14:creationId xmlns:p14="http://schemas.microsoft.com/office/powerpoint/2010/main" val="380903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F8BE90-411C-1E43-CD3D-D780FBD6A453}"/>
              </a:ext>
            </a:extLst>
          </p:cNvPr>
          <p:cNvSpPr>
            <a:spLocks noGrp="1"/>
          </p:cNvSpPr>
          <p:nvPr>
            <p:ph type="title"/>
          </p:nvPr>
        </p:nvSpPr>
        <p:spPr>
          <a:xfrm>
            <a:off x="5799184" y="1098388"/>
            <a:ext cx="6035040" cy="4394988"/>
          </a:xfrm>
        </p:spPr>
        <p:txBody>
          <a:bodyPr vert="horz" lIns="91440" tIns="45720" rIns="91440" bIns="45720" rtlCol="0" anchor="ctr">
            <a:normAutofit fontScale="90000"/>
          </a:bodyPr>
          <a:lstStyle/>
          <a:p>
            <a:pPr algn="ctr"/>
            <a:r>
              <a:rPr lang="en-US" sz="10000" spc="800" dirty="0"/>
              <a:t>Hmm!!</a:t>
            </a:r>
            <a:br>
              <a:rPr lang="en-US" sz="10000" spc="800" dirty="0"/>
            </a:br>
            <a:r>
              <a:rPr lang="en-US" sz="10000" spc="800" dirty="0"/>
              <a:t>Le geranium des </a:t>
            </a:r>
            <a:r>
              <a:rPr lang="en-US" sz="10000" spc="800" dirty="0" err="1"/>
              <a:t>bois</a:t>
            </a:r>
            <a:endParaRPr lang="en-US" sz="10000" spc="800" dirty="0"/>
          </a:p>
        </p:txBody>
      </p:sp>
      <p:pic>
        <p:nvPicPr>
          <p:cNvPr id="4" name="Image 3" descr="Une image contenant insecte, violet, invertébré, Pollinisateur&#10;&#10;Le contenu généré par l’IA peut être incorrect.">
            <a:extLst>
              <a:ext uri="{FF2B5EF4-FFF2-40B4-BE49-F238E27FC236}">
                <a16:creationId xmlns:a16="http://schemas.microsoft.com/office/drawing/2014/main" id="{D6A5294A-4E2F-08AE-0CDB-119969CB96E5}"/>
              </a:ext>
            </a:extLst>
          </p:cNvPr>
          <p:cNvPicPr>
            <a:picLocks noChangeAspect="1"/>
          </p:cNvPicPr>
          <p:nvPr/>
        </p:nvPicPr>
        <p:blipFill>
          <a:blip r:embed="rId2">
            <a:extLst>
              <a:ext uri="{28A0092B-C50C-407E-A947-70E740481C1C}">
                <a14:useLocalDpi xmlns:a14="http://schemas.microsoft.com/office/drawing/2010/main"/>
              </a:ext>
            </a:extLst>
          </a:blip>
          <a:srcRect l="4623" r="15564" b="-1"/>
          <a:stretch>
            <a:fillRect/>
          </a:stretch>
        </p:blipFill>
        <p:spPr>
          <a:xfrm>
            <a:off x="211015" y="762000"/>
            <a:ext cx="4994031" cy="4911969"/>
          </a:xfrm>
          <a:prstGeom prst="rect">
            <a:avLst/>
          </a:prstGeom>
        </p:spPr>
      </p:pic>
    </p:spTree>
    <p:extLst>
      <p:ext uri="{BB962C8B-B14F-4D97-AF65-F5344CB8AC3E}">
        <p14:creationId xmlns:p14="http://schemas.microsoft.com/office/powerpoint/2010/main" val="3694982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BAE53B-40A1-E7BA-F1D9-33ABF9AC866B}"/>
              </a:ext>
            </a:extLst>
          </p:cNvPr>
          <p:cNvSpPr>
            <a:spLocks noGrp="1"/>
          </p:cNvSpPr>
          <p:nvPr>
            <p:ph type="title"/>
          </p:nvPr>
        </p:nvSpPr>
        <p:spPr>
          <a:xfrm>
            <a:off x="829258" y="1531031"/>
            <a:ext cx="3866186" cy="4374850"/>
          </a:xfrm>
        </p:spPr>
        <p:txBody>
          <a:bodyPr vert="horz" lIns="91440" tIns="45720" rIns="91440" bIns="45720" rtlCol="0" anchor="ctr">
            <a:normAutofit fontScale="90000"/>
          </a:bodyPr>
          <a:lstStyle/>
          <a:p>
            <a:pPr algn="ctr"/>
            <a:r>
              <a:rPr lang="en-US" sz="6000" spc="800" dirty="0">
                <a:solidFill>
                  <a:srgbClr val="2A1A00"/>
                </a:solidFill>
              </a:rPr>
              <a:t>Abeille</a:t>
            </a:r>
            <a:br>
              <a:rPr lang="en-US" sz="6000" spc="800" dirty="0">
                <a:solidFill>
                  <a:srgbClr val="2A1A00"/>
                </a:solidFill>
              </a:rPr>
            </a:br>
            <a:r>
              <a:rPr lang="en-US" sz="6000" spc="800" dirty="0" err="1">
                <a:solidFill>
                  <a:srgbClr val="2A1A00"/>
                </a:solidFill>
              </a:rPr>
              <a:t>ShadockPompant</a:t>
            </a:r>
            <a:r>
              <a:rPr lang="en-US" sz="6000" spc="800" dirty="0">
                <a:solidFill>
                  <a:srgbClr val="2A1A00"/>
                </a:solidFill>
              </a:rPr>
              <a:t> un geranium des </a:t>
            </a:r>
            <a:r>
              <a:rPr lang="en-US" sz="6000" spc="800" dirty="0" err="1">
                <a:solidFill>
                  <a:srgbClr val="2A1A00"/>
                </a:solidFill>
              </a:rPr>
              <a:t>bois</a:t>
            </a:r>
            <a:endParaRPr lang="en-US" sz="6000" spc="800" dirty="0">
              <a:solidFill>
                <a:srgbClr val="2A1A00"/>
              </a:solidFill>
            </a:endParaRPr>
          </a:p>
        </p:txBody>
      </p:sp>
      <p:pic>
        <p:nvPicPr>
          <p:cNvPr id="6" name="Image 5" descr="Une image contenant plante, fleur, insecte, abeille&#10;&#10;Le contenu généré par l’IA peut être incorrect.">
            <a:extLst>
              <a:ext uri="{FF2B5EF4-FFF2-40B4-BE49-F238E27FC236}">
                <a16:creationId xmlns:a16="http://schemas.microsoft.com/office/drawing/2014/main" id="{9A74A40F-B7ED-C753-1EAE-F44B7B22A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5444" y="264160"/>
            <a:ext cx="7468648" cy="6329679"/>
          </a:xfrm>
          <a:prstGeom prst="rect">
            <a:avLst/>
          </a:prstGeom>
        </p:spPr>
      </p:pic>
      <p:sp>
        <p:nvSpPr>
          <p:cNvPr id="3" name="Espace réservé du pied de page 2">
            <a:extLst>
              <a:ext uri="{FF2B5EF4-FFF2-40B4-BE49-F238E27FC236}">
                <a16:creationId xmlns:a16="http://schemas.microsoft.com/office/drawing/2014/main" id="{5906121A-B679-8E12-79C4-536E7561EDE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lumMod val="65000"/>
                    <a:lumOff val="35000"/>
                  </a:prstClr>
                </a:solidFill>
                <a:effectLst/>
                <a:uLnTx/>
                <a:uFillTx/>
                <a:latin typeface="Gill Sans MT" panose="020B0502020104020203"/>
                <a:ea typeface="+mn-ea"/>
                <a:cs typeface="+mn-cs"/>
              </a:rPr>
              <a:t>2025-BIELLE- Marc</a:t>
            </a:r>
          </a:p>
        </p:txBody>
      </p:sp>
    </p:spTree>
    <p:extLst>
      <p:ext uri="{BB962C8B-B14F-4D97-AF65-F5344CB8AC3E}">
        <p14:creationId xmlns:p14="http://schemas.microsoft.com/office/powerpoint/2010/main" val="2454495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9951F9-7C35-30C0-327C-43E7CD67B02C}"/>
              </a:ext>
            </a:extLst>
          </p:cNvPr>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7400" spc="800" dirty="0"/>
              <a:t>Nectar </a:t>
            </a:r>
            <a:r>
              <a:rPr lang="en-US" sz="7400" spc="800" dirty="0" err="1"/>
              <a:t>d’une</a:t>
            </a:r>
            <a:r>
              <a:rPr lang="en-US" sz="7400" spc="800" dirty="0"/>
              <a:t> « </a:t>
            </a:r>
            <a:r>
              <a:rPr lang="en-US" sz="7400" spc="800" dirty="0" err="1"/>
              <a:t>sauvage</a:t>
            </a:r>
            <a:r>
              <a:rPr lang="en-US" sz="7400" spc="800" dirty="0"/>
              <a:t> »</a:t>
            </a:r>
          </a:p>
        </p:txBody>
      </p:sp>
      <p:pic>
        <p:nvPicPr>
          <p:cNvPr id="4" name="Image 3" descr="Une image contenant Pollinisateur, Insecte à ailes membraneuses, fleur, plante&#10;&#10;Le contenu généré par l’IA peut être incorrect.">
            <a:extLst>
              <a:ext uri="{FF2B5EF4-FFF2-40B4-BE49-F238E27FC236}">
                <a16:creationId xmlns:a16="http://schemas.microsoft.com/office/drawing/2014/main" id="{F31E1BA8-91B7-E8EA-480F-B58C5BFE331F}"/>
              </a:ext>
            </a:extLst>
          </p:cNvPr>
          <p:cNvPicPr>
            <a:picLocks noChangeAspect="1"/>
          </p:cNvPicPr>
          <p:nvPr/>
        </p:nvPicPr>
        <p:blipFill>
          <a:blip r:embed="rId2" cstate="email">
            <a:extLst>
              <a:ext uri="{28A0092B-C50C-407E-A947-70E740481C1C}">
                <a14:useLocalDpi xmlns:a14="http://schemas.microsoft.com/office/drawing/2010/main"/>
              </a:ext>
            </a:extLst>
          </a:blip>
          <a:srcRect l="13748" r="4525"/>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12288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6D0C0-CD64-7CC3-9682-DCC11FBC34B6}"/>
              </a:ext>
            </a:extLst>
          </p:cNvPr>
          <p:cNvSpPr>
            <a:spLocks noGrp="1"/>
          </p:cNvSpPr>
          <p:nvPr>
            <p:ph type="title"/>
          </p:nvPr>
        </p:nvSpPr>
        <p:spPr>
          <a:xfrm>
            <a:off x="762000" y="1581149"/>
            <a:ext cx="4029404" cy="4078363"/>
          </a:xfrm>
        </p:spPr>
        <p:txBody>
          <a:bodyPr vert="horz" lIns="91440" tIns="45720" rIns="91440" bIns="45720" rtlCol="0" anchor="ctr">
            <a:normAutofit/>
          </a:bodyPr>
          <a:lstStyle/>
          <a:p>
            <a:pPr algn="ctr"/>
            <a:r>
              <a:rPr lang="en-US" sz="5400" spc="800" dirty="0" err="1">
                <a:solidFill>
                  <a:srgbClr val="2A1A00"/>
                </a:solidFill>
              </a:rPr>
              <a:t>Approche</a:t>
            </a:r>
            <a:br>
              <a:rPr lang="en-US" sz="5400" spc="800" dirty="0">
                <a:solidFill>
                  <a:srgbClr val="2A1A00"/>
                </a:solidFill>
              </a:rPr>
            </a:br>
            <a:r>
              <a:rPr lang="en-US" sz="5400" spc="800" dirty="0">
                <a:solidFill>
                  <a:srgbClr val="2A1A00"/>
                </a:solidFill>
              </a:rPr>
              <a:t>de </a:t>
            </a:r>
            <a:br>
              <a:rPr lang="en-US" sz="5400" spc="800" dirty="0">
                <a:solidFill>
                  <a:srgbClr val="2A1A00"/>
                </a:solidFill>
              </a:rPr>
            </a:br>
            <a:r>
              <a:rPr lang="en-US" sz="5400" spc="800" dirty="0">
                <a:solidFill>
                  <a:srgbClr val="2A1A00"/>
                </a:solidFill>
              </a:rPr>
              <a:t>precision</a:t>
            </a:r>
          </a:p>
        </p:txBody>
      </p:sp>
      <p:pic>
        <p:nvPicPr>
          <p:cNvPr id="4" name="Image 3" descr="Une image contenant abeille, Pollinisateur, invertébré, Insecte à ailes membraneuses&#10;&#10;Le contenu généré par l’IA peut être incorrect.">
            <a:extLst>
              <a:ext uri="{FF2B5EF4-FFF2-40B4-BE49-F238E27FC236}">
                <a16:creationId xmlns:a16="http://schemas.microsoft.com/office/drawing/2014/main" id="{6F9D25EF-6192-692B-038C-DE7F245353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1404" y="604336"/>
            <a:ext cx="7424601" cy="5735504"/>
          </a:xfrm>
          <a:prstGeom prst="rect">
            <a:avLst/>
          </a:prstGeom>
        </p:spPr>
      </p:pic>
    </p:spTree>
    <p:extLst>
      <p:ext uri="{BB962C8B-B14F-4D97-AF65-F5344CB8AC3E}">
        <p14:creationId xmlns:p14="http://schemas.microsoft.com/office/powerpoint/2010/main" val="1983904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D485AB-8B71-6721-649A-979FED4E1787}"/>
              </a:ext>
            </a:extLst>
          </p:cNvPr>
          <p:cNvSpPr>
            <a:spLocks noGrp="1"/>
          </p:cNvSpPr>
          <p:nvPr>
            <p:ph type="title"/>
          </p:nvPr>
        </p:nvSpPr>
        <p:spPr>
          <a:xfrm>
            <a:off x="1120342" y="1241575"/>
            <a:ext cx="3437290" cy="4374850"/>
          </a:xfrm>
        </p:spPr>
        <p:txBody>
          <a:bodyPr vert="horz" lIns="91440" tIns="45720" rIns="91440" bIns="45720" rtlCol="0" anchor="ctr">
            <a:normAutofit/>
          </a:bodyPr>
          <a:lstStyle/>
          <a:p>
            <a:pPr algn="ctr"/>
            <a:r>
              <a:rPr lang="en-US" sz="6000" spc="800" dirty="0">
                <a:solidFill>
                  <a:srgbClr val="2A1A00"/>
                </a:solidFill>
              </a:rPr>
              <a:t>Cul par dessus tête</a:t>
            </a:r>
          </a:p>
        </p:txBody>
      </p:sp>
      <p:pic>
        <p:nvPicPr>
          <p:cNvPr id="4" name="Image 3" descr="Une image contenant insecte, abeille, fleur, invertébré&#10;&#10;Le contenu généré par l’IA peut être incorrect.">
            <a:extLst>
              <a:ext uri="{FF2B5EF4-FFF2-40B4-BE49-F238E27FC236}">
                <a16:creationId xmlns:a16="http://schemas.microsoft.com/office/drawing/2014/main" id="{B6B40B98-52B5-8CA4-A8A9-A0DEBAED67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5065" y="0"/>
            <a:ext cx="7106735" cy="6858000"/>
          </a:xfrm>
          <a:prstGeom prst="rect">
            <a:avLst/>
          </a:prstGeom>
        </p:spPr>
      </p:pic>
    </p:spTree>
    <p:extLst>
      <p:ext uri="{BB962C8B-B14F-4D97-AF65-F5344CB8AC3E}">
        <p14:creationId xmlns:p14="http://schemas.microsoft.com/office/powerpoint/2010/main" val="4283112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C28422-002D-2760-89AF-9A1B35E075CA}"/>
              </a:ext>
            </a:extLst>
          </p:cNvPr>
          <p:cNvSpPr>
            <a:spLocks noGrp="1"/>
          </p:cNvSpPr>
          <p:nvPr>
            <p:ph type="title"/>
          </p:nvPr>
        </p:nvSpPr>
        <p:spPr>
          <a:xfrm>
            <a:off x="823468" y="1241575"/>
            <a:ext cx="3872651" cy="4374850"/>
          </a:xfrm>
        </p:spPr>
        <p:txBody>
          <a:bodyPr vert="horz" lIns="91440" tIns="45720" rIns="91440" bIns="45720" rtlCol="0" anchor="ctr">
            <a:normAutofit/>
          </a:bodyPr>
          <a:lstStyle/>
          <a:p>
            <a:pPr algn="ctr"/>
            <a:r>
              <a:rPr lang="en-US" sz="6000" spc="800" dirty="0" err="1">
                <a:solidFill>
                  <a:srgbClr val="2A1A00"/>
                </a:solidFill>
              </a:rPr>
              <a:t>Dompter</a:t>
            </a:r>
            <a:r>
              <a:rPr lang="en-US" sz="6000" spc="800" dirty="0">
                <a:solidFill>
                  <a:srgbClr val="2A1A00"/>
                </a:solidFill>
              </a:rPr>
              <a:t> la </a:t>
            </a:r>
            <a:r>
              <a:rPr lang="en-US" sz="6000" spc="800" dirty="0" err="1">
                <a:solidFill>
                  <a:srgbClr val="2A1A00"/>
                </a:solidFill>
              </a:rPr>
              <a:t>crepide</a:t>
            </a:r>
            <a:r>
              <a:rPr lang="en-US" sz="6000" spc="800" dirty="0">
                <a:solidFill>
                  <a:srgbClr val="2A1A00"/>
                </a:solidFill>
              </a:rPr>
              <a:t> </a:t>
            </a:r>
            <a:r>
              <a:rPr lang="en-US" sz="6000" spc="800" dirty="0" err="1">
                <a:solidFill>
                  <a:srgbClr val="2A1A00"/>
                </a:solidFill>
              </a:rPr>
              <a:t>hérissée</a:t>
            </a:r>
            <a:endParaRPr lang="en-US" sz="6000" spc="800" dirty="0">
              <a:solidFill>
                <a:srgbClr val="2A1A00"/>
              </a:solidFill>
            </a:endParaRPr>
          </a:p>
        </p:txBody>
      </p:sp>
      <p:pic>
        <p:nvPicPr>
          <p:cNvPr id="6" name="Image 5" descr="Une image contenant invertébré, insecte, pollen, Pollinisateur&#10;&#10;Le contenu généré par l’IA peut être incorrect.">
            <a:extLst>
              <a:ext uri="{FF2B5EF4-FFF2-40B4-BE49-F238E27FC236}">
                <a16:creationId xmlns:a16="http://schemas.microsoft.com/office/drawing/2014/main" id="{FD22D70B-21F2-8101-A8D8-195EDFCC3C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5680" y="41310"/>
            <a:ext cx="7176827" cy="6674450"/>
          </a:xfrm>
          <a:prstGeom prst="rect">
            <a:avLst/>
          </a:prstGeom>
        </p:spPr>
      </p:pic>
    </p:spTree>
    <p:extLst>
      <p:ext uri="{BB962C8B-B14F-4D97-AF65-F5344CB8AC3E}">
        <p14:creationId xmlns:p14="http://schemas.microsoft.com/office/powerpoint/2010/main" val="4019881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385187-8840-5800-2C7C-2777AE348A41}"/>
              </a:ext>
            </a:extLst>
          </p:cNvPr>
          <p:cNvSpPr>
            <a:spLocks noGrp="1"/>
          </p:cNvSpPr>
          <p:nvPr>
            <p:ph type="title"/>
          </p:nvPr>
        </p:nvSpPr>
        <p:spPr>
          <a:xfrm>
            <a:off x="644849" y="954923"/>
            <a:ext cx="5875694" cy="4504620"/>
          </a:xfrm>
        </p:spPr>
        <p:txBody>
          <a:bodyPr vert="horz" lIns="91440" tIns="45720" rIns="91440" bIns="45720" rtlCol="0" anchor="ctr">
            <a:normAutofit fontScale="90000"/>
          </a:bodyPr>
          <a:lstStyle/>
          <a:p>
            <a:pPr algn="ctr"/>
            <a:r>
              <a:rPr lang="en-US" sz="9600" spc="800" dirty="0"/>
              <a:t>La </a:t>
            </a:r>
            <a:r>
              <a:rPr lang="en-US" sz="9600" spc="800" dirty="0" err="1"/>
              <a:t>crépide</a:t>
            </a:r>
            <a:br>
              <a:rPr lang="en-US" sz="9600" spc="800" dirty="0"/>
            </a:br>
            <a:r>
              <a:rPr lang="en-US" sz="9600" spc="800" dirty="0"/>
              <a:t>Hirsute</a:t>
            </a:r>
            <a:br>
              <a:rPr lang="en-US" sz="9600" spc="800" dirty="0"/>
            </a:br>
            <a:r>
              <a:rPr lang="en-US" sz="9600" spc="800" dirty="0" err="1"/>
              <a:t>coifee</a:t>
            </a:r>
            <a:endParaRPr lang="en-US" sz="9600" spc="800" dirty="0"/>
          </a:p>
        </p:txBody>
      </p:sp>
      <p:pic>
        <p:nvPicPr>
          <p:cNvPr id="4" name="Image 3" descr="Une image contenant jaune, pollen, invertébré, insecte&#10;&#10;Le contenu généré par l’IA peut être incorrect.">
            <a:extLst>
              <a:ext uri="{FF2B5EF4-FFF2-40B4-BE49-F238E27FC236}">
                <a16:creationId xmlns:a16="http://schemas.microsoft.com/office/drawing/2014/main" id="{F101618B-6C99-53F4-9BA5-E13F5C80C181}"/>
              </a:ext>
            </a:extLst>
          </p:cNvPr>
          <p:cNvPicPr>
            <a:picLocks noChangeAspect="1"/>
          </p:cNvPicPr>
          <p:nvPr/>
        </p:nvPicPr>
        <p:blipFill>
          <a:blip r:embed="rId2" cstate="email">
            <a:extLst>
              <a:ext uri="{28A0092B-C50C-407E-A947-70E740481C1C}">
                <a14:useLocalDpi xmlns:a14="http://schemas.microsoft.com/office/drawing/2010/main"/>
              </a:ext>
            </a:extLst>
          </a:blip>
          <a:srcRect l="7972" r="29828" b="-1"/>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815605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6CDAD8-A4C4-B5A5-1514-9F4BA875978E}"/>
              </a:ext>
            </a:extLst>
          </p:cNvPr>
          <p:cNvSpPr>
            <a:spLocks noGrp="1"/>
          </p:cNvSpPr>
          <p:nvPr>
            <p:ph type="title"/>
          </p:nvPr>
        </p:nvSpPr>
        <p:spPr>
          <a:xfrm>
            <a:off x="892504" y="986364"/>
            <a:ext cx="3437290" cy="4374850"/>
          </a:xfrm>
        </p:spPr>
        <p:txBody>
          <a:bodyPr vert="horz" lIns="91440" tIns="45720" rIns="91440" bIns="45720" rtlCol="0" anchor="ctr">
            <a:normAutofit/>
          </a:bodyPr>
          <a:lstStyle/>
          <a:p>
            <a:pPr algn="ctr"/>
            <a:r>
              <a:rPr lang="en-US" sz="6000" spc="800" dirty="0">
                <a:solidFill>
                  <a:srgbClr val="2A1A00"/>
                </a:solidFill>
              </a:rPr>
              <a:t>La </a:t>
            </a:r>
            <a:r>
              <a:rPr lang="en-US" sz="6000" spc="800" dirty="0" err="1">
                <a:solidFill>
                  <a:srgbClr val="2A1A00"/>
                </a:solidFill>
              </a:rPr>
              <a:t>crépide</a:t>
            </a:r>
            <a:r>
              <a:rPr lang="en-US" sz="6000" spc="800" dirty="0">
                <a:solidFill>
                  <a:srgbClr val="2A1A00"/>
                </a:solidFill>
              </a:rPr>
              <a:t> </a:t>
            </a:r>
            <a:r>
              <a:rPr lang="en-US" sz="6000" spc="800" dirty="0" err="1">
                <a:solidFill>
                  <a:srgbClr val="2A1A00"/>
                </a:solidFill>
              </a:rPr>
              <a:t>jusqu’à</a:t>
            </a:r>
            <a:r>
              <a:rPr lang="en-US" sz="6000" spc="800" dirty="0">
                <a:solidFill>
                  <a:srgbClr val="2A1A00"/>
                </a:solidFill>
              </a:rPr>
              <a:t> la lie !</a:t>
            </a:r>
          </a:p>
        </p:txBody>
      </p:sp>
      <p:pic>
        <p:nvPicPr>
          <p:cNvPr id="4" name="Image 3" descr="Une image contenant Insecte à ailes membraneuses, jaune, pollen, Pollinisateur&#10;&#10;Le contenu généré par l’IA peut être incorrect.">
            <a:extLst>
              <a:ext uri="{FF2B5EF4-FFF2-40B4-BE49-F238E27FC236}">
                <a16:creationId xmlns:a16="http://schemas.microsoft.com/office/drawing/2014/main" id="{1424E121-F29B-ED4C-99E5-D5A2507D10A4}"/>
              </a:ext>
            </a:extLst>
          </p:cNvPr>
          <p:cNvPicPr>
            <a:picLocks noChangeAspect="1"/>
          </p:cNvPicPr>
          <p:nvPr/>
        </p:nvPicPr>
        <p:blipFill>
          <a:blip r:embed="rId2" cstate="email">
            <a:extLst>
              <a:ext uri="{28A0092B-C50C-407E-A947-70E740481C1C}">
                <a14:useLocalDpi xmlns:a14="http://schemas.microsoft.com/office/drawing/2010/main"/>
              </a:ext>
            </a:extLst>
          </a:blip>
          <a:srcRect t="5963" r="-1" b="22629"/>
          <a:stretch>
            <a:fillRect/>
          </a:stretch>
        </p:blipFill>
        <p:spPr>
          <a:xfrm>
            <a:off x="4448952" y="1137920"/>
            <a:ext cx="7783426" cy="4460239"/>
          </a:xfrm>
          <a:prstGeom prst="rect">
            <a:avLst/>
          </a:prstGeom>
        </p:spPr>
      </p:pic>
    </p:spTree>
    <p:extLst>
      <p:ext uri="{BB962C8B-B14F-4D97-AF65-F5344CB8AC3E}">
        <p14:creationId xmlns:p14="http://schemas.microsoft.com/office/powerpoint/2010/main" val="1356400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3FD56E-5E4B-5285-9126-6E5646AE7FE5}"/>
              </a:ext>
            </a:extLst>
          </p:cNvPr>
          <p:cNvSpPr>
            <a:spLocks noGrp="1"/>
          </p:cNvSpPr>
          <p:nvPr>
            <p:ph type="title"/>
          </p:nvPr>
        </p:nvSpPr>
        <p:spPr>
          <a:xfrm>
            <a:off x="5799184" y="1098388"/>
            <a:ext cx="6035040" cy="4394988"/>
          </a:xfrm>
        </p:spPr>
        <p:txBody>
          <a:bodyPr vert="horz" lIns="91440" tIns="45720" rIns="91440" bIns="45720" rtlCol="0" anchor="ctr">
            <a:normAutofit fontScale="90000"/>
          </a:bodyPr>
          <a:lstStyle/>
          <a:p>
            <a:pPr algn="ctr"/>
            <a:r>
              <a:rPr lang="en-US" sz="10000" spc="800" dirty="0"/>
              <a:t>Au Coeur de </a:t>
            </a:r>
            <a:r>
              <a:rPr lang="en-US" sz="10000" spc="800" dirty="0" err="1"/>
              <a:t>l’ouvrage</a:t>
            </a:r>
            <a:endParaRPr lang="en-US" sz="10000" spc="800" dirty="0"/>
          </a:p>
        </p:txBody>
      </p:sp>
      <p:pic>
        <p:nvPicPr>
          <p:cNvPr id="4" name="Image 3" descr="Une image contenant jaune, pollen, invertébré, insecte&#10;&#10;Le contenu généré par l’IA peut être incorrect.">
            <a:extLst>
              <a:ext uri="{FF2B5EF4-FFF2-40B4-BE49-F238E27FC236}">
                <a16:creationId xmlns:a16="http://schemas.microsoft.com/office/drawing/2014/main" id="{10CA29F7-A29A-0560-8C74-B395E5BE063C}"/>
              </a:ext>
            </a:extLst>
          </p:cNvPr>
          <p:cNvPicPr>
            <a:picLocks noChangeAspect="1"/>
          </p:cNvPicPr>
          <p:nvPr/>
        </p:nvPicPr>
        <p:blipFill>
          <a:blip r:embed="rId2" cstate="email">
            <a:extLst>
              <a:ext uri="{28A0092B-C50C-407E-A947-70E740481C1C}">
                <a14:useLocalDpi xmlns:a14="http://schemas.microsoft.com/office/drawing/2010/main"/>
              </a:ext>
            </a:extLst>
          </a:blip>
          <a:srcRect l="2335" r="5142" b="-3"/>
          <a:stretch>
            <a:fillRect/>
          </a:stretch>
        </p:blipFill>
        <p:spPr>
          <a:xfrm>
            <a:off x="211015" y="762000"/>
            <a:ext cx="4994031" cy="4911969"/>
          </a:xfrm>
          <a:prstGeom prst="rect">
            <a:avLst/>
          </a:prstGeom>
        </p:spPr>
      </p:pic>
    </p:spTree>
    <p:extLst>
      <p:ext uri="{BB962C8B-B14F-4D97-AF65-F5344CB8AC3E}">
        <p14:creationId xmlns:p14="http://schemas.microsoft.com/office/powerpoint/2010/main" val="3564729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Freeform: Shape 9">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B037DFEA-2199-1125-DF88-47BD18CE4EC8}"/>
              </a:ext>
            </a:extLst>
          </p:cNvPr>
          <p:cNvSpPr>
            <a:spLocks noGrp="1"/>
          </p:cNvSpPr>
          <p:nvPr>
            <p:ph type="title"/>
          </p:nvPr>
        </p:nvSpPr>
        <p:spPr>
          <a:xfrm>
            <a:off x="283464" y="246888"/>
            <a:ext cx="11908534" cy="923543"/>
          </a:xfrm>
        </p:spPr>
        <p:txBody>
          <a:bodyPr anchor="ctr">
            <a:normAutofit/>
          </a:bodyPr>
          <a:lstStyle/>
          <a:p>
            <a:pPr algn="ctr"/>
            <a:r>
              <a:rPr lang="fr-FR" sz="4400" dirty="0">
                <a:solidFill>
                  <a:srgbClr val="2A1A00"/>
                </a:solidFill>
              </a:rPr>
              <a:t>Avertissement</a:t>
            </a:r>
          </a:p>
        </p:txBody>
      </p:sp>
      <p:sp>
        <p:nvSpPr>
          <p:cNvPr id="12" name="Rectangle 11">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Espace réservé du contenu 2">
            <a:extLst>
              <a:ext uri="{FF2B5EF4-FFF2-40B4-BE49-F238E27FC236}">
                <a16:creationId xmlns:a16="http://schemas.microsoft.com/office/drawing/2014/main" id="{60134A33-96D6-F6E3-5FD5-5C5747E9852C}"/>
              </a:ext>
            </a:extLst>
          </p:cNvPr>
          <p:cNvSpPr>
            <a:spLocks noGrp="1"/>
          </p:cNvSpPr>
          <p:nvPr>
            <p:ph idx="1"/>
            <p:extLst>
              <p:ext uri="{E7BDC344-281C-4309-B0C6-D0EE65EED2A8}">
                <p202:designPr xmlns:p202="http://schemas.microsoft.com/office/powerpoint/2020/02/main">
                  <p202:designTagLst>
                    <p202:designTag name="ARCH:1:VSVAR" val="TitledTextBox"/>
                    <p202:designTag name="ARCH:1:CLS" val="InformationBlock"/>
                  </p202:designTagLst>
                </p202:designPr>
              </p:ext>
            </p:extLst>
          </p:nvPr>
        </p:nvSpPr>
        <p:spPr>
          <a:xfrm>
            <a:off x="484633" y="1170432"/>
            <a:ext cx="11027664" cy="5687567"/>
          </a:xfrm>
        </p:spPr>
        <p:txBody>
          <a:bodyPr>
            <a:normAutofit/>
          </a:bodyPr>
          <a:lstStyle/>
          <a:p>
            <a:pPr marL="0" indent="0" algn="just">
              <a:lnSpc>
                <a:spcPct val="100000"/>
              </a:lnSpc>
              <a:spcBef>
                <a:spcPts val="0"/>
              </a:spcBef>
              <a:buFont typeface="Arial" panose="020B0604020202020204" pitchFamily="34" charset="0"/>
              <a:buNone/>
            </a:pPr>
            <a:r>
              <a:rPr lang="fr-FR" sz="1600" b="1" dirty="0"/>
              <a:t>Dans cette présentation toutes les fleurs photographiées sont dans un périmètre de 500 m de rayon maximum. Au tour de mon rucher. Il y a plusieurs types d’abeilles  sur ces photos car dans ce même périmètre se trouve 4 ruchers distincts de 4 apiculteurs non professionnels.</a:t>
            </a:r>
          </a:p>
          <a:p>
            <a:pPr marL="0" indent="0" algn="just">
              <a:lnSpc>
                <a:spcPct val="100000"/>
              </a:lnSpc>
              <a:spcBef>
                <a:spcPts val="0"/>
              </a:spcBef>
              <a:buFont typeface="Arial" panose="020B0604020202020204" pitchFamily="34" charset="0"/>
              <a:buNone/>
            </a:pPr>
            <a:endParaRPr lang="fr-FR" sz="1600" b="1" dirty="0"/>
          </a:p>
          <a:p>
            <a:pPr marL="0" indent="0" algn="just">
              <a:lnSpc>
                <a:spcPct val="100000"/>
              </a:lnSpc>
              <a:spcBef>
                <a:spcPts val="0"/>
              </a:spcBef>
              <a:buFont typeface="Arial" panose="020B0604020202020204" pitchFamily="34" charset="0"/>
              <a:buNone/>
            </a:pPr>
            <a:r>
              <a:rPr lang="fr-FR" sz="1600" b="1" dirty="0"/>
              <a:t>L’arboretum mellifère qui est en devenir car planté à l’automne 2024, se développe et s’étoffe. Il se trouve situé à 100 m de mon rucher.. Composé d’une butte de terre caillouteuse et drainante, issue du décapage d’une bordure forestière pour aménager un parking servant aux randonneurs allant parcourir les gorges du Lison. </a:t>
            </a:r>
          </a:p>
          <a:p>
            <a:pPr marL="0" indent="0" algn="just">
              <a:lnSpc>
                <a:spcPct val="100000"/>
              </a:lnSpc>
              <a:spcBef>
                <a:spcPts val="0"/>
              </a:spcBef>
              <a:buFont typeface="Arial" panose="020B0604020202020204" pitchFamily="34" charset="0"/>
              <a:buNone/>
            </a:pPr>
            <a:endParaRPr lang="fr-FR" sz="1600" b="1" dirty="0"/>
          </a:p>
          <a:p>
            <a:pPr marL="0" indent="0" algn="just">
              <a:lnSpc>
                <a:spcPct val="100000"/>
              </a:lnSpc>
              <a:spcBef>
                <a:spcPts val="0"/>
              </a:spcBef>
              <a:buFont typeface="Arial" panose="020B0604020202020204" pitchFamily="34" charset="0"/>
              <a:buNone/>
            </a:pPr>
            <a:r>
              <a:rPr lang="fr-FR" sz="1600" b="1" dirty="0"/>
              <a:t>60 plants, arbres, arbustes mellifères ont été implantés avec des floraisons ciblées entre mi-juillet et premier novembre;  La base de la butte est constituée d’un linéaire de jachère fleurie avec floraison de juillet à fin septembre. Des essences choisies pour leur floraison sur de longues durées 4 à 5 semaines en continue afin d’un apport et d’une ressource diversifiée en pollens et nectars pour la constitution des abeilles d’hiver Diutinus, lorsque toutes les grandes miellées sont terminées. Tout en renforçant leur défense immunitaire. Le diaporama aborde les floraisons annuelles dans un ordre chronologique de la fin d’hiver à la fin d’automne.</a:t>
            </a:r>
          </a:p>
          <a:p>
            <a:pPr marL="0" indent="0" algn="just">
              <a:lnSpc>
                <a:spcPct val="100000"/>
              </a:lnSpc>
              <a:spcBef>
                <a:spcPts val="0"/>
              </a:spcBef>
              <a:buFont typeface="Arial" panose="020B0604020202020204" pitchFamily="34" charset="0"/>
              <a:buNone/>
            </a:pPr>
            <a:endParaRPr lang="fr-FR" sz="1600" b="1" dirty="0"/>
          </a:p>
          <a:p>
            <a:pPr marL="0" indent="0" algn="just">
              <a:lnSpc>
                <a:spcPct val="100000"/>
              </a:lnSpc>
              <a:spcBef>
                <a:spcPts val="0"/>
              </a:spcBef>
              <a:buFont typeface="Arial" panose="020B0604020202020204" pitchFamily="34" charset="0"/>
              <a:buNone/>
            </a:pPr>
            <a:r>
              <a:rPr lang="fr-FR" sz="1600" b="1" dirty="0"/>
              <a:t>Un peu d’humour supporte ce diaporama, appréciez les fleurs et leurs visiteuses,  profitez bien !</a:t>
            </a:r>
          </a:p>
          <a:p>
            <a:pPr marL="0" indent="0" algn="just">
              <a:lnSpc>
                <a:spcPct val="100000"/>
              </a:lnSpc>
              <a:spcBef>
                <a:spcPts val="0"/>
              </a:spcBef>
              <a:buFont typeface="Arial" panose="020B0604020202020204" pitchFamily="34" charset="0"/>
              <a:buNone/>
            </a:pPr>
            <a:endParaRPr lang="fr-FR" sz="1600" b="1" dirty="0"/>
          </a:p>
          <a:p>
            <a:pPr marL="0" indent="0" algn="just">
              <a:lnSpc>
                <a:spcPct val="100000"/>
              </a:lnSpc>
              <a:spcBef>
                <a:spcPts val="0"/>
              </a:spcBef>
              <a:buFont typeface="Arial" panose="020B0604020202020204" pitchFamily="34" charset="0"/>
              <a:buNone/>
            </a:pPr>
            <a:r>
              <a:rPr lang="fr-FR" sz="1600" b="1" dirty="0"/>
              <a:t>Réalisation : Marc BIELLE</a:t>
            </a:r>
          </a:p>
          <a:p>
            <a:pPr marL="0" indent="0" algn="just">
              <a:lnSpc>
                <a:spcPct val="100000"/>
              </a:lnSpc>
              <a:spcBef>
                <a:spcPts val="0"/>
              </a:spcBef>
              <a:buFont typeface="Arial" panose="020B0604020202020204" pitchFamily="34" charset="0"/>
              <a:buNone/>
            </a:pPr>
            <a:r>
              <a:rPr lang="fr-FR" sz="1600" b="1" dirty="0">
                <a:solidFill>
                  <a:srgbClr val="0070C0"/>
                </a:solidFill>
                <a:hlinkClick r:id="rId2">
                  <a:extLst>
                    <a:ext uri="{A12FA001-AC4F-418D-AE19-62706E023703}">
                      <ahyp:hlinkClr xmlns:ahyp="http://schemas.microsoft.com/office/drawing/2018/hyperlinkcolor" val="tx"/>
                    </a:ext>
                  </a:extLst>
                </a:hlinkClick>
              </a:rPr>
              <a:t>Marc.bielle@sfr.fr</a:t>
            </a:r>
            <a:endParaRPr lang="fr-FR" sz="1600" b="1" dirty="0">
              <a:solidFill>
                <a:srgbClr val="0070C0"/>
              </a:solidFill>
            </a:endParaRPr>
          </a:p>
          <a:p>
            <a:pPr marL="0" indent="0" algn="just">
              <a:lnSpc>
                <a:spcPct val="100000"/>
              </a:lnSpc>
              <a:spcBef>
                <a:spcPts val="0"/>
              </a:spcBef>
              <a:buFont typeface="Arial" panose="020B0604020202020204" pitchFamily="34" charset="0"/>
              <a:buNone/>
            </a:pPr>
            <a:r>
              <a:rPr lang="fr-FR" sz="1600" b="1" dirty="0"/>
              <a:t>Site Web : </a:t>
            </a:r>
            <a:r>
              <a:rPr lang="fr-FR" sz="1600" b="1" dirty="0">
                <a:solidFill>
                  <a:srgbClr val="0070C0"/>
                </a:solidFill>
                <a:hlinkClick r:id="rId3">
                  <a:extLst>
                    <a:ext uri="{A12FA001-AC4F-418D-AE19-62706E023703}">
                      <ahyp:hlinkClr xmlns:ahyp="http://schemas.microsoft.com/office/drawing/2018/hyperlinkcolor" val="tx"/>
                    </a:ext>
                  </a:extLst>
                </a:hlinkClick>
              </a:rPr>
              <a:t>Api-partage.com</a:t>
            </a:r>
            <a:endParaRPr lang="fr-FR" sz="1600" dirty="0">
              <a:solidFill>
                <a:srgbClr val="0070C0"/>
              </a:solidFill>
            </a:endParaRPr>
          </a:p>
        </p:txBody>
      </p:sp>
    </p:spTree>
    <p:extLst>
      <p:ext uri="{BB962C8B-B14F-4D97-AF65-F5344CB8AC3E}">
        <p14:creationId xmlns:p14="http://schemas.microsoft.com/office/powerpoint/2010/main" val="151128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7A84FB2-7961-BDC1-D6B1-44C0CA5D9D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8" name="Image 7">
            <a:extLst>
              <a:ext uri="{FF2B5EF4-FFF2-40B4-BE49-F238E27FC236}">
                <a16:creationId xmlns:a16="http://schemas.microsoft.com/office/drawing/2014/main" id="{6F5EAF7C-4CE9-A046-B41C-3BFF30625E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8502" y="0"/>
            <a:ext cx="5143500" cy="6858000"/>
          </a:xfrm>
          <a:prstGeom prst="rect">
            <a:avLst/>
          </a:prstGeom>
        </p:spPr>
      </p:pic>
      <p:sp>
        <p:nvSpPr>
          <p:cNvPr id="2" name="Titre 1">
            <a:extLst>
              <a:ext uri="{FF2B5EF4-FFF2-40B4-BE49-F238E27FC236}">
                <a16:creationId xmlns:a16="http://schemas.microsoft.com/office/drawing/2014/main" id="{86850693-CA1E-CF32-25E0-6A1AF40A3934}"/>
              </a:ext>
            </a:extLst>
          </p:cNvPr>
          <p:cNvSpPr>
            <a:spLocks noGrp="1"/>
          </p:cNvSpPr>
          <p:nvPr>
            <p:ph type="title"/>
          </p:nvPr>
        </p:nvSpPr>
        <p:spPr>
          <a:xfrm>
            <a:off x="3941064" y="0"/>
            <a:ext cx="4005072" cy="1591056"/>
          </a:xfrm>
          <a:solidFill>
            <a:srgbClr val="92D050"/>
          </a:solidFill>
          <a:ln>
            <a:solidFill>
              <a:srgbClr val="92D050"/>
            </a:solidFill>
          </a:ln>
        </p:spPr>
        <p:txBody>
          <a:bodyPr/>
          <a:lstStyle/>
          <a:p>
            <a:pPr algn="ctr"/>
            <a:r>
              <a:rPr lang="fr-FR" dirty="0"/>
              <a:t>L’arboretum en devenir</a:t>
            </a:r>
          </a:p>
        </p:txBody>
      </p:sp>
      <p:sp>
        <p:nvSpPr>
          <p:cNvPr id="9" name="ZoneTexte 8">
            <a:extLst>
              <a:ext uri="{FF2B5EF4-FFF2-40B4-BE49-F238E27FC236}">
                <a16:creationId xmlns:a16="http://schemas.microsoft.com/office/drawing/2014/main" id="{720AB0BF-8E82-59E9-FC57-9DBE58E7869D}"/>
              </a:ext>
            </a:extLst>
          </p:cNvPr>
          <p:cNvSpPr txBox="1"/>
          <p:nvPr/>
        </p:nvSpPr>
        <p:spPr>
          <a:xfrm>
            <a:off x="5038344" y="3639312"/>
            <a:ext cx="2075688"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Gill Sans MT" panose="020B0502020104020203"/>
                <a:ea typeface="+mn-ea"/>
                <a:cs typeface="+mn-cs"/>
              </a:rPr>
              <a:t>Avril le cordon de géraniums sauvages est  une ruche à ciel ouvert </a:t>
            </a:r>
            <a:r>
              <a:rPr kumimoji="0" lang="fr-FR" sz="1800" b="0" i="0" u="none" strike="noStrike" kern="1200" cap="none" spc="0" normalizeH="0" baseline="0" noProof="0" dirty="0">
                <a:ln>
                  <a:noFill/>
                </a:ln>
                <a:solidFill>
                  <a:prstClr val="black"/>
                </a:solidFill>
                <a:effectLst/>
                <a:uLnTx/>
                <a:uFillTx/>
                <a:latin typeface="Gill Sans MT" panose="020B0502020104020203"/>
                <a:ea typeface="+mn-ea"/>
                <a:cs typeface="+mn-cs"/>
              </a:rPr>
              <a:t>!</a:t>
            </a:r>
          </a:p>
        </p:txBody>
      </p:sp>
    </p:spTree>
    <p:extLst>
      <p:ext uri="{BB962C8B-B14F-4D97-AF65-F5344CB8AC3E}">
        <p14:creationId xmlns:p14="http://schemas.microsoft.com/office/powerpoint/2010/main" val="3540621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7BC20-B193-0578-0166-260F6ECF2E8C}"/>
              </a:ext>
            </a:extLst>
          </p:cNvPr>
          <p:cNvSpPr>
            <a:spLocks noGrp="1"/>
          </p:cNvSpPr>
          <p:nvPr>
            <p:ph type="title"/>
          </p:nvPr>
        </p:nvSpPr>
        <p:spPr>
          <a:xfrm>
            <a:off x="5799184" y="1098388"/>
            <a:ext cx="6035040" cy="4394988"/>
          </a:xfrm>
        </p:spPr>
        <p:txBody>
          <a:bodyPr vert="horz" lIns="91440" tIns="45720" rIns="91440" bIns="45720" rtlCol="0" anchor="ctr">
            <a:normAutofit fontScale="90000"/>
          </a:bodyPr>
          <a:lstStyle/>
          <a:p>
            <a:pPr algn="ctr"/>
            <a:r>
              <a:rPr lang="en-US" sz="10000" spc="800" dirty="0"/>
              <a:t>Le geranium </a:t>
            </a:r>
            <a:r>
              <a:rPr lang="en-US" sz="10000" spc="800" dirty="0" err="1"/>
              <a:t>sauvage</a:t>
            </a:r>
            <a:r>
              <a:rPr lang="en-US" sz="10000" spc="800" dirty="0"/>
              <a:t> </a:t>
            </a:r>
            <a:r>
              <a:rPr lang="en-US" sz="10000" spc="800" dirty="0" err="1"/>
              <a:t>c’est</a:t>
            </a:r>
            <a:r>
              <a:rPr lang="en-US" sz="10000" spc="800" dirty="0"/>
              <a:t> bon </a:t>
            </a:r>
            <a:r>
              <a:rPr lang="en-US" sz="10000" spc="800" dirty="0" err="1"/>
              <a:t>aussi</a:t>
            </a:r>
            <a:endParaRPr lang="en-US" sz="10000" spc="800" dirty="0"/>
          </a:p>
        </p:txBody>
      </p:sp>
      <p:pic>
        <p:nvPicPr>
          <p:cNvPr id="4" name="Image 3" descr="Une image contenant insecte, abeille, plein air, plante herbacée&#10;&#10;Le contenu généré par l’IA peut être incorrect.">
            <a:extLst>
              <a:ext uri="{FF2B5EF4-FFF2-40B4-BE49-F238E27FC236}">
                <a16:creationId xmlns:a16="http://schemas.microsoft.com/office/drawing/2014/main" id="{B5348E9E-3557-1124-B840-BDC25B1C5FC1}"/>
              </a:ext>
            </a:extLst>
          </p:cNvPr>
          <p:cNvPicPr>
            <a:picLocks noChangeAspect="1"/>
          </p:cNvPicPr>
          <p:nvPr/>
        </p:nvPicPr>
        <p:blipFill>
          <a:blip r:embed="rId2">
            <a:extLst>
              <a:ext uri="{28A0092B-C50C-407E-A947-70E740481C1C}">
                <a14:useLocalDpi xmlns:a14="http://schemas.microsoft.com/office/drawing/2010/main"/>
              </a:ext>
            </a:extLst>
          </a:blip>
          <a:srcRect l="11932" r="15628"/>
          <a:stretch>
            <a:fillRect/>
          </a:stretch>
        </p:blipFill>
        <p:spPr>
          <a:xfrm>
            <a:off x="211015" y="762000"/>
            <a:ext cx="4994031" cy="4911969"/>
          </a:xfrm>
          <a:prstGeom prst="rect">
            <a:avLst/>
          </a:prstGeom>
        </p:spPr>
      </p:pic>
    </p:spTree>
    <p:extLst>
      <p:ext uri="{BB962C8B-B14F-4D97-AF65-F5344CB8AC3E}">
        <p14:creationId xmlns:p14="http://schemas.microsoft.com/office/powerpoint/2010/main" val="74413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C6DB6D-FD4F-752C-8CFB-53AB556D17D9}"/>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60B892C8-4394-1E12-8D0E-C722FB5B7AFE}"/>
              </a:ext>
            </a:extLst>
          </p:cNvPr>
          <p:cNvSpPr>
            <a:spLocks noGrp="1"/>
          </p:cNvSpPr>
          <p:nvPr>
            <p:ph type="subTitle" idx="1"/>
          </p:nvPr>
        </p:nvSpPr>
        <p:spPr/>
        <p:txBody>
          <a:bodyPr/>
          <a:lstStyle/>
          <a:p>
            <a:endParaRPr lang="fr-FR"/>
          </a:p>
        </p:txBody>
      </p:sp>
      <p:pic>
        <p:nvPicPr>
          <p:cNvPr id="9" name="Image 8">
            <a:extLst>
              <a:ext uri="{FF2B5EF4-FFF2-40B4-BE49-F238E27FC236}">
                <a16:creationId xmlns:a16="http://schemas.microsoft.com/office/drawing/2014/main" id="{7B52A618-D7F5-3611-FA5A-4A3F3EB9F9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698" y="0"/>
            <a:ext cx="5143500" cy="6858000"/>
          </a:xfrm>
          <a:prstGeom prst="rect">
            <a:avLst/>
          </a:prstGeom>
        </p:spPr>
      </p:pic>
      <p:pic>
        <p:nvPicPr>
          <p:cNvPr id="17" name="Image 16">
            <a:extLst>
              <a:ext uri="{FF2B5EF4-FFF2-40B4-BE49-F238E27FC236}">
                <a16:creationId xmlns:a16="http://schemas.microsoft.com/office/drawing/2014/main" id="{75048650-0FAA-4A1F-EFC6-97693F4DF5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0052" y="0"/>
            <a:ext cx="5143500" cy="6858000"/>
          </a:xfrm>
          <a:prstGeom prst="rect">
            <a:avLst/>
          </a:prstGeom>
        </p:spPr>
      </p:pic>
      <p:pic>
        <p:nvPicPr>
          <p:cNvPr id="19" name="Image 18">
            <a:extLst>
              <a:ext uri="{FF2B5EF4-FFF2-40B4-BE49-F238E27FC236}">
                <a16:creationId xmlns:a16="http://schemas.microsoft.com/office/drawing/2014/main" id="{7ECE9233-AB33-48FD-D5D7-ABA85C48D1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65263" y="0"/>
            <a:ext cx="5143500" cy="6858000"/>
          </a:xfrm>
          <a:prstGeom prst="rect">
            <a:avLst/>
          </a:prstGeom>
        </p:spPr>
      </p:pic>
    </p:spTree>
    <p:extLst>
      <p:ext uri="{BB962C8B-B14F-4D97-AF65-F5344CB8AC3E}">
        <p14:creationId xmlns:p14="http://schemas.microsoft.com/office/powerpoint/2010/main" val="1830456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F13313-07B8-07AE-E8DB-D67B6552958B}"/>
              </a:ext>
            </a:extLst>
          </p:cNvPr>
          <p:cNvSpPr>
            <a:spLocks noGrp="1"/>
          </p:cNvSpPr>
          <p:nvPr>
            <p:ph type="title"/>
          </p:nvPr>
        </p:nvSpPr>
        <p:spPr>
          <a:xfrm>
            <a:off x="644848" y="954923"/>
            <a:ext cx="6332023" cy="4504620"/>
          </a:xfrm>
        </p:spPr>
        <p:txBody>
          <a:bodyPr vert="horz" lIns="91440" tIns="45720" rIns="91440" bIns="45720" rtlCol="0" anchor="ctr">
            <a:normAutofit/>
          </a:bodyPr>
          <a:lstStyle/>
          <a:p>
            <a:pPr algn="ctr"/>
            <a:r>
              <a:rPr lang="en-US" sz="9600" spc="800" dirty="0" err="1"/>
              <a:t>C’est</a:t>
            </a:r>
            <a:r>
              <a:rPr lang="en-US" sz="9600" spc="800" dirty="0"/>
              <a:t> trop </a:t>
            </a:r>
            <a:r>
              <a:rPr lang="en-US" sz="9600" spc="800" dirty="0" err="1"/>
              <a:t>bonnn</a:t>
            </a:r>
            <a:r>
              <a:rPr lang="en-US" sz="9600" spc="800" dirty="0"/>
              <a:t>!</a:t>
            </a:r>
          </a:p>
        </p:txBody>
      </p:sp>
      <p:pic>
        <p:nvPicPr>
          <p:cNvPr id="10" name="Image 9" descr="Une image contenant fleur, plante, plein air, jardin&#10;&#10;Le contenu généré par l’IA peut être incorrect.">
            <a:extLst>
              <a:ext uri="{FF2B5EF4-FFF2-40B4-BE49-F238E27FC236}">
                <a16:creationId xmlns:a16="http://schemas.microsoft.com/office/drawing/2014/main" id="{3612487A-6C95-6C64-83B5-92388BF6298C}"/>
              </a:ext>
            </a:extLst>
          </p:cNvPr>
          <p:cNvPicPr>
            <a:picLocks noChangeAspect="1"/>
          </p:cNvPicPr>
          <p:nvPr/>
        </p:nvPicPr>
        <p:blipFill>
          <a:blip r:embed="rId2">
            <a:extLst>
              <a:ext uri="{28A0092B-C50C-407E-A947-70E740481C1C}">
                <a14:useLocalDpi xmlns:a14="http://schemas.microsoft.com/office/drawing/2010/main"/>
              </a:ext>
            </a:extLst>
          </a:blip>
          <a:srcRect l="28682" r="17592" b="2"/>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3097219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38F19D-2684-4CE4-BC65-54E7A6580921}"/>
              </a:ext>
            </a:extLst>
          </p:cNvPr>
          <p:cNvSpPr>
            <a:spLocks noGrp="1"/>
          </p:cNvSpPr>
          <p:nvPr>
            <p:ph type="title"/>
          </p:nvPr>
        </p:nvSpPr>
        <p:spPr>
          <a:xfrm>
            <a:off x="644854" y="643464"/>
            <a:ext cx="3908858" cy="4660056"/>
          </a:xfrm>
        </p:spPr>
        <p:txBody>
          <a:bodyPr vert="horz" lIns="91440" tIns="45720" rIns="91440" bIns="45720" rtlCol="0" anchor="ctr">
            <a:normAutofit/>
          </a:bodyPr>
          <a:lstStyle/>
          <a:p>
            <a:pPr algn="ctr"/>
            <a:r>
              <a:rPr lang="en-US" sz="6000" spc="800" dirty="0" err="1">
                <a:solidFill>
                  <a:srgbClr val="2A1A00"/>
                </a:solidFill>
              </a:rPr>
              <a:t>Thym</a:t>
            </a:r>
            <a:br>
              <a:rPr lang="en-US" sz="6000" spc="800" dirty="0">
                <a:solidFill>
                  <a:srgbClr val="2A1A00"/>
                </a:solidFill>
              </a:rPr>
            </a:br>
            <a:r>
              <a:rPr lang="en-US" sz="6000" spc="800" dirty="0" err="1">
                <a:solidFill>
                  <a:srgbClr val="2A1A00"/>
                </a:solidFill>
              </a:rPr>
              <a:t>Thym</a:t>
            </a:r>
            <a:br>
              <a:rPr lang="en-US" sz="6000" spc="800" dirty="0">
                <a:solidFill>
                  <a:srgbClr val="2A1A00"/>
                </a:solidFill>
              </a:rPr>
            </a:br>
            <a:r>
              <a:rPr lang="en-US" sz="6000" spc="800" dirty="0" err="1">
                <a:solidFill>
                  <a:srgbClr val="2A1A00"/>
                </a:solidFill>
              </a:rPr>
              <a:t>où</a:t>
            </a:r>
            <a:r>
              <a:rPr lang="en-US" sz="6000" spc="800" dirty="0">
                <a:solidFill>
                  <a:srgbClr val="2A1A00"/>
                </a:solidFill>
              </a:rPr>
              <a:t> est Milou ?</a:t>
            </a:r>
          </a:p>
        </p:txBody>
      </p:sp>
      <p:pic>
        <p:nvPicPr>
          <p:cNvPr id="4" name="Image 3" descr="Une image contenant fleur, plante, insecte, fleurir&#10;&#10;Le contenu généré par l’IA peut être incorrect.">
            <a:extLst>
              <a:ext uri="{FF2B5EF4-FFF2-40B4-BE49-F238E27FC236}">
                <a16:creationId xmlns:a16="http://schemas.microsoft.com/office/drawing/2014/main" id="{90159FC8-C4C2-EC37-1FBA-9DA07A647D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62730" y="548640"/>
            <a:ext cx="7516319" cy="5505704"/>
          </a:xfrm>
          <a:prstGeom prst="rect">
            <a:avLst/>
          </a:prstGeom>
        </p:spPr>
      </p:pic>
    </p:spTree>
    <p:extLst>
      <p:ext uri="{BB962C8B-B14F-4D97-AF65-F5344CB8AC3E}">
        <p14:creationId xmlns:p14="http://schemas.microsoft.com/office/powerpoint/2010/main" val="1841881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3EA3CD-472B-5B44-8F40-02C4ED385FF3}"/>
              </a:ext>
            </a:extLst>
          </p:cNvPr>
          <p:cNvSpPr>
            <a:spLocks noGrp="1"/>
          </p:cNvSpPr>
          <p:nvPr>
            <p:ph type="title"/>
          </p:nvPr>
        </p:nvSpPr>
        <p:spPr>
          <a:xfrm>
            <a:off x="1006839" y="2682934"/>
            <a:ext cx="3519441" cy="1925642"/>
          </a:xfrm>
        </p:spPr>
        <p:txBody>
          <a:bodyPr/>
          <a:lstStyle/>
          <a:p>
            <a:pPr algn="ctr"/>
            <a:r>
              <a:rPr lang="fr-FR" dirty="0"/>
              <a:t>Rein</a:t>
            </a:r>
            <a:br>
              <a:rPr lang="fr-FR" dirty="0"/>
            </a:br>
            <a:r>
              <a:rPr lang="fr-FR" dirty="0"/>
              <a:t>Thym </a:t>
            </a:r>
            <a:r>
              <a:rPr lang="fr-FR" dirty="0" err="1"/>
              <a:t>Thym</a:t>
            </a:r>
            <a:endParaRPr lang="fr-FR" dirty="0"/>
          </a:p>
        </p:txBody>
      </p:sp>
      <p:pic>
        <p:nvPicPr>
          <p:cNvPr id="4" name="Image 3" descr="Une image contenant fleur, plante, insecte, invertébré&#10;&#10;Le contenu généré par l’IA peut être incorrect.">
            <a:extLst>
              <a:ext uri="{FF2B5EF4-FFF2-40B4-BE49-F238E27FC236}">
                <a16:creationId xmlns:a16="http://schemas.microsoft.com/office/drawing/2014/main" id="{518D7388-E382-DF3F-5ED0-A8B04BDBE0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6547" y="0"/>
            <a:ext cx="7030585" cy="6858000"/>
          </a:xfrm>
          <a:prstGeom prst="rect">
            <a:avLst/>
          </a:prstGeom>
        </p:spPr>
      </p:pic>
    </p:spTree>
    <p:extLst>
      <p:ext uri="{BB962C8B-B14F-4D97-AF65-F5344CB8AC3E}">
        <p14:creationId xmlns:p14="http://schemas.microsoft.com/office/powerpoint/2010/main" val="944924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C9583-7BF1-E0B4-89AD-511B9F2CF349}"/>
              </a:ext>
            </a:extLst>
          </p:cNvPr>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6000" spc="800"/>
              <a:t>Arcquebouté au Thym</a:t>
            </a:r>
          </a:p>
        </p:txBody>
      </p:sp>
      <p:pic>
        <p:nvPicPr>
          <p:cNvPr id="4" name="Image 3" descr="Une image contenant fleur, plante, fleurir, plein air&#10;&#10;Le contenu généré par l’IA peut être incorrect.">
            <a:extLst>
              <a:ext uri="{FF2B5EF4-FFF2-40B4-BE49-F238E27FC236}">
                <a16:creationId xmlns:a16="http://schemas.microsoft.com/office/drawing/2014/main" id="{4820B6AD-1736-F5B7-B26C-547E11C28C32}"/>
              </a:ext>
            </a:extLst>
          </p:cNvPr>
          <p:cNvPicPr>
            <a:picLocks noChangeAspect="1"/>
          </p:cNvPicPr>
          <p:nvPr/>
        </p:nvPicPr>
        <p:blipFill>
          <a:blip r:embed="rId2" cstate="email">
            <a:extLst>
              <a:ext uri="{28A0092B-C50C-407E-A947-70E740481C1C}">
                <a14:useLocalDpi xmlns:a14="http://schemas.microsoft.com/office/drawing/2010/main"/>
              </a:ext>
            </a:extLst>
          </a:blip>
          <a:srcRect l="25649" r="22935" b="-1"/>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3835240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980EE8-61EE-ABBF-BD4D-5E88E8791F10}"/>
              </a:ext>
            </a:extLst>
          </p:cNvPr>
          <p:cNvSpPr>
            <a:spLocks noGrp="1"/>
          </p:cNvSpPr>
          <p:nvPr>
            <p:ph type="title"/>
          </p:nvPr>
        </p:nvSpPr>
        <p:spPr>
          <a:xfrm>
            <a:off x="5671909" y="951400"/>
            <a:ext cx="5875694" cy="4654296"/>
          </a:xfrm>
        </p:spPr>
        <p:txBody>
          <a:bodyPr vert="horz" lIns="91440" tIns="45720" rIns="91440" bIns="45720" rtlCol="0" anchor="ctr">
            <a:normAutofit/>
          </a:bodyPr>
          <a:lstStyle/>
          <a:p>
            <a:pPr algn="ctr"/>
            <a:r>
              <a:rPr lang="en-US" sz="8800" spc="800" dirty="0">
                <a:solidFill>
                  <a:srgbClr val="2A1A00"/>
                </a:solidFill>
              </a:rPr>
              <a:t>Fond de </a:t>
            </a:r>
            <a:r>
              <a:rPr lang="en-US" sz="8800" spc="800" dirty="0" err="1">
                <a:solidFill>
                  <a:srgbClr val="2A1A00"/>
                </a:solidFill>
              </a:rPr>
              <a:t>Thym</a:t>
            </a:r>
            <a:r>
              <a:rPr lang="en-US" sz="8800" spc="800" dirty="0">
                <a:solidFill>
                  <a:srgbClr val="2A1A00"/>
                </a:solidFill>
              </a:rPr>
              <a:t> !</a:t>
            </a:r>
          </a:p>
        </p:txBody>
      </p:sp>
      <p:pic>
        <p:nvPicPr>
          <p:cNvPr id="4" name="Image 3" descr="Une image contenant fleur, plante, insecte, abeille&#10;&#10;Le contenu généré par l’IA peut être incorrect.">
            <a:extLst>
              <a:ext uri="{FF2B5EF4-FFF2-40B4-BE49-F238E27FC236}">
                <a16:creationId xmlns:a16="http://schemas.microsoft.com/office/drawing/2014/main" id="{05BD81C9-EDDE-C4C6-1F5D-0080E151B5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76" y="38488"/>
            <a:ext cx="5085768" cy="6781024"/>
          </a:xfrm>
          <a:prstGeom prst="rect">
            <a:avLst/>
          </a:prstGeom>
        </p:spPr>
      </p:pic>
    </p:spTree>
    <p:extLst>
      <p:ext uri="{BB962C8B-B14F-4D97-AF65-F5344CB8AC3E}">
        <p14:creationId xmlns:p14="http://schemas.microsoft.com/office/powerpoint/2010/main" val="3550079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889A71-FD5D-BCED-C4DB-A4DAFC3C43A5}"/>
              </a:ext>
            </a:extLst>
          </p:cNvPr>
          <p:cNvSpPr>
            <a:spLocks noGrp="1"/>
          </p:cNvSpPr>
          <p:nvPr>
            <p:ph type="title"/>
          </p:nvPr>
        </p:nvSpPr>
        <p:spPr>
          <a:xfrm>
            <a:off x="409575" y="1964573"/>
            <a:ext cx="3577766" cy="4160002"/>
          </a:xfrm>
        </p:spPr>
        <p:txBody>
          <a:bodyPr vert="horz" lIns="91440" tIns="45720" rIns="91440" bIns="45720" rtlCol="0" anchor="ctr">
            <a:normAutofit/>
          </a:bodyPr>
          <a:lstStyle/>
          <a:p>
            <a:pPr algn="ctr"/>
            <a:r>
              <a:rPr lang="en-US" sz="3200" spc="800" dirty="0"/>
              <a:t>A la </a:t>
            </a:r>
            <a:r>
              <a:rPr lang="en-US" sz="3200" spc="800" dirty="0" err="1"/>
              <a:t>verticale</a:t>
            </a:r>
            <a:br>
              <a:rPr lang="en-US" sz="3200" spc="800" dirty="0"/>
            </a:br>
            <a:r>
              <a:rPr lang="en-US" sz="3200" spc="800" dirty="0"/>
              <a:t>le </a:t>
            </a:r>
            <a:r>
              <a:rPr lang="en-US" sz="3200" spc="800" dirty="0" err="1"/>
              <a:t>thym</a:t>
            </a:r>
            <a:r>
              <a:rPr lang="en-US" sz="3200" spc="800" dirty="0"/>
              <a:t> se </a:t>
            </a:r>
            <a:r>
              <a:rPr lang="en-US" sz="3200" spc="800" dirty="0" err="1"/>
              <a:t>tient</a:t>
            </a:r>
            <a:r>
              <a:rPr lang="en-US" sz="3200" spc="800" dirty="0"/>
              <a:t> !</a:t>
            </a:r>
          </a:p>
        </p:txBody>
      </p:sp>
      <p:pic>
        <p:nvPicPr>
          <p:cNvPr id="5" name="Image 4">
            <a:extLst>
              <a:ext uri="{FF2B5EF4-FFF2-40B4-BE49-F238E27FC236}">
                <a16:creationId xmlns:a16="http://schemas.microsoft.com/office/drawing/2014/main" id="{3DC5C41C-1968-5817-A147-9D48CA8246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77766" y="133350"/>
            <a:ext cx="8699959" cy="6724650"/>
          </a:xfrm>
          <a:prstGeom prst="rect">
            <a:avLst/>
          </a:prstGeom>
        </p:spPr>
      </p:pic>
    </p:spTree>
    <p:extLst>
      <p:ext uri="{BB962C8B-B14F-4D97-AF65-F5344CB8AC3E}">
        <p14:creationId xmlns:p14="http://schemas.microsoft.com/office/powerpoint/2010/main" val="3033034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719E6-09CD-1EFB-E2A6-547D5A1A2F2A}"/>
              </a:ext>
            </a:extLst>
          </p:cNvPr>
          <p:cNvSpPr>
            <a:spLocks noGrp="1"/>
          </p:cNvSpPr>
          <p:nvPr>
            <p:ph type="title"/>
          </p:nvPr>
        </p:nvSpPr>
        <p:spPr>
          <a:xfrm>
            <a:off x="5869646" y="1098388"/>
            <a:ext cx="6246150" cy="4394988"/>
          </a:xfrm>
        </p:spPr>
        <p:txBody>
          <a:bodyPr vert="horz" lIns="91440" tIns="45720" rIns="91440" bIns="45720" rtlCol="0" anchor="ctr">
            <a:noAutofit/>
          </a:bodyPr>
          <a:lstStyle/>
          <a:p>
            <a:pPr algn="ctr"/>
            <a:r>
              <a:rPr lang="en-US" sz="7200" spc="800" dirty="0"/>
              <a:t>Le </a:t>
            </a:r>
            <a:r>
              <a:rPr lang="en-US" sz="7200" spc="800" dirty="0" err="1"/>
              <a:t>cornouiller</a:t>
            </a:r>
            <a:r>
              <a:rPr lang="en-US" sz="7200" spc="800" dirty="0"/>
              <a:t> </a:t>
            </a:r>
            <a:r>
              <a:rPr lang="en-US" sz="7200" spc="800" dirty="0" err="1"/>
              <a:t>sanguin</a:t>
            </a:r>
            <a:endParaRPr lang="en-US" sz="7200" spc="800" dirty="0"/>
          </a:p>
        </p:txBody>
      </p:sp>
      <p:pic>
        <p:nvPicPr>
          <p:cNvPr id="4" name="Image 3" descr="Une image contenant arbre, plein air, Dipsacales, Graine de plante&#10;&#10;Le contenu généré par l’IA peut être incorrect.">
            <a:extLst>
              <a:ext uri="{FF2B5EF4-FFF2-40B4-BE49-F238E27FC236}">
                <a16:creationId xmlns:a16="http://schemas.microsoft.com/office/drawing/2014/main" id="{96660C71-F621-82A6-D776-2F59566FF794}"/>
              </a:ext>
            </a:extLst>
          </p:cNvPr>
          <p:cNvPicPr>
            <a:picLocks noChangeAspect="1"/>
          </p:cNvPicPr>
          <p:nvPr/>
        </p:nvPicPr>
        <p:blipFill>
          <a:blip r:embed="rId2" cstate="email">
            <a:extLst>
              <a:ext uri="{28A0092B-C50C-407E-A947-70E740481C1C}">
                <a14:useLocalDpi xmlns:a14="http://schemas.microsoft.com/office/drawing/2010/main"/>
              </a:ext>
            </a:extLst>
          </a:blip>
          <a:srcRect l="9513" r="2" b="2"/>
          <a:stretch>
            <a:fillRect/>
          </a:stretch>
        </p:blipFill>
        <p:spPr>
          <a:xfrm>
            <a:off x="211015" y="762000"/>
            <a:ext cx="5658631" cy="5565648"/>
          </a:xfrm>
          <a:prstGeom prst="rect">
            <a:avLst/>
          </a:prstGeom>
        </p:spPr>
      </p:pic>
    </p:spTree>
    <p:extLst>
      <p:ext uri="{BB962C8B-B14F-4D97-AF65-F5344CB8AC3E}">
        <p14:creationId xmlns:p14="http://schemas.microsoft.com/office/powerpoint/2010/main" val="3312334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BDDD4A-5214-A2E2-9FE8-A7E210AB2E7C}"/>
              </a:ext>
            </a:extLst>
          </p:cNvPr>
          <p:cNvSpPr>
            <a:spLocks noGrp="1"/>
          </p:cNvSpPr>
          <p:nvPr>
            <p:ph type="title"/>
          </p:nvPr>
        </p:nvSpPr>
        <p:spPr>
          <a:xfrm>
            <a:off x="5155864" y="3145905"/>
            <a:ext cx="6767912" cy="1526679"/>
          </a:xfrm>
        </p:spPr>
        <p:txBody>
          <a:bodyPr>
            <a:normAutofit/>
          </a:bodyPr>
          <a:lstStyle/>
          <a:p>
            <a:pPr algn="ctr"/>
            <a:r>
              <a:rPr lang="fr-FR" dirty="0"/>
              <a:t>Le rucher Wok</a:t>
            </a:r>
            <a:br>
              <a:rPr lang="fr-FR" dirty="0"/>
            </a:br>
            <a:r>
              <a:rPr lang="fr-FR" dirty="0"/>
              <a:t>en R.B.C</a:t>
            </a:r>
          </a:p>
        </p:txBody>
      </p:sp>
      <p:pic>
        <p:nvPicPr>
          <p:cNvPr id="5" name="Espace réservé du contenu 4" descr="Une image contenant plein air, herbe, sol, Poubelle&#10;&#10;Le contenu généré par l’IA peut être incorrect.">
            <a:extLst>
              <a:ext uri="{FF2B5EF4-FFF2-40B4-BE49-F238E27FC236}">
                <a16:creationId xmlns:a16="http://schemas.microsoft.com/office/drawing/2014/main" id="{2BF037C2-616C-3FBA-1834-B05D8D02F0D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48696" y="-10283"/>
            <a:ext cx="4210984" cy="6868283"/>
          </a:xfrm>
        </p:spPr>
      </p:pic>
    </p:spTree>
    <p:extLst>
      <p:ext uri="{BB962C8B-B14F-4D97-AF65-F5344CB8AC3E}">
        <p14:creationId xmlns:p14="http://schemas.microsoft.com/office/powerpoint/2010/main" val="3473998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E8B05-E8B8-F26D-4617-BD2DAF9B2E0F}"/>
              </a:ext>
            </a:extLst>
          </p:cNvPr>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9600" spc="800" dirty="0"/>
              <a:t>Raz</a:t>
            </a:r>
            <a:br>
              <a:rPr lang="en-US" sz="9600" spc="800" dirty="0"/>
            </a:br>
            <a:r>
              <a:rPr lang="en-US" sz="9600" spc="800" dirty="0"/>
              <a:t>la boule</a:t>
            </a:r>
          </a:p>
        </p:txBody>
      </p:sp>
      <p:pic>
        <p:nvPicPr>
          <p:cNvPr id="4" name="Image 3" descr="Une image contenant arbre, plein air, Pollinisateur, Insecte à ailes membraneuses&#10;&#10;Le contenu généré par l’IA peut être incorrect.">
            <a:extLst>
              <a:ext uri="{FF2B5EF4-FFF2-40B4-BE49-F238E27FC236}">
                <a16:creationId xmlns:a16="http://schemas.microsoft.com/office/drawing/2014/main" id="{E98457B5-30ED-23AF-E297-E2CCE7E15E6D}"/>
              </a:ext>
            </a:extLst>
          </p:cNvPr>
          <p:cNvPicPr>
            <a:picLocks noChangeAspect="1"/>
          </p:cNvPicPr>
          <p:nvPr/>
        </p:nvPicPr>
        <p:blipFill>
          <a:blip r:embed="rId2" cstate="email">
            <a:extLst>
              <a:ext uri="{28A0092B-C50C-407E-A947-70E740481C1C}">
                <a14:useLocalDpi xmlns:a14="http://schemas.microsoft.com/office/drawing/2010/main"/>
              </a:ext>
            </a:extLst>
          </a:blip>
          <a:srcRect l="19301" r="13106" b="-2"/>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770884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0F5D2C-53E9-0C69-26DC-A0A8B60DBF8A}"/>
              </a:ext>
            </a:extLst>
          </p:cNvPr>
          <p:cNvSpPr>
            <a:spLocks noGrp="1"/>
          </p:cNvSpPr>
          <p:nvPr>
            <p:ph type="title"/>
          </p:nvPr>
        </p:nvSpPr>
        <p:spPr>
          <a:xfrm>
            <a:off x="608076" y="1137839"/>
            <a:ext cx="4082145" cy="4374850"/>
          </a:xfrm>
        </p:spPr>
        <p:txBody>
          <a:bodyPr vert="horz" lIns="91440" tIns="45720" rIns="91440" bIns="45720" rtlCol="0" anchor="ctr">
            <a:normAutofit/>
          </a:bodyPr>
          <a:lstStyle/>
          <a:p>
            <a:pPr algn="ctr"/>
            <a:r>
              <a:rPr lang="en-US" sz="6000" spc="800" dirty="0" err="1">
                <a:solidFill>
                  <a:srgbClr val="2A1A00"/>
                </a:solidFill>
              </a:rPr>
              <a:t>Puisant</a:t>
            </a:r>
            <a:br>
              <a:rPr lang="en-US" sz="6000" spc="800" dirty="0">
                <a:solidFill>
                  <a:srgbClr val="2A1A00"/>
                </a:solidFill>
              </a:rPr>
            </a:br>
            <a:r>
              <a:rPr lang="en-US" sz="6000" spc="800" dirty="0">
                <a:solidFill>
                  <a:srgbClr val="2A1A00"/>
                </a:solidFill>
              </a:rPr>
              <a:t>dans le puissant</a:t>
            </a:r>
          </a:p>
        </p:txBody>
      </p:sp>
      <p:pic>
        <p:nvPicPr>
          <p:cNvPr id="4" name="Image 3" descr="Une image contenant arbre, Insecte à ailes membraneuses, Pollinisateur, abeille&#10;&#10;Le contenu généré par l’IA peut être incorrect.">
            <a:extLst>
              <a:ext uri="{FF2B5EF4-FFF2-40B4-BE49-F238E27FC236}">
                <a16:creationId xmlns:a16="http://schemas.microsoft.com/office/drawing/2014/main" id="{49AF7C3E-2540-90C5-70C5-424F2B79EA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8431" y="284480"/>
            <a:ext cx="7633568" cy="6431280"/>
          </a:xfrm>
          <a:prstGeom prst="rect">
            <a:avLst/>
          </a:prstGeom>
        </p:spPr>
      </p:pic>
    </p:spTree>
    <p:extLst>
      <p:ext uri="{BB962C8B-B14F-4D97-AF65-F5344CB8AC3E}">
        <p14:creationId xmlns:p14="http://schemas.microsoft.com/office/powerpoint/2010/main" val="4294955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063D7-9419-C2EC-BADD-A2084DDF5E0C}"/>
              </a:ext>
            </a:extLst>
          </p:cNvPr>
          <p:cNvSpPr>
            <a:spLocks noGrp="1"/>
          </p:cNvSpPr>
          <p:nvPr>
            <p:ph type="title"/>
          </p:nvPr>
        </p:nvSpPr>
        <p:spPr>
          <a:xfrm>
            <a:off x="595950" y="1098388"/>
            <a:ext cx="6648249" cy="4394988"/>
          </a:xfrm>
        </p:spPr>
        <p:txBody>
          <a:bodyPr vert="horz" lIns="91440" tIns="45720" rIns="91440" bIns="45720" rtlCol="0" anchor="ctr">
            <a:normAutofit/>
          </a:bodyPr>
          <a:lstStyle/>
          <a:p>
            <a:pPr algn="ctr"/>
            <a:r>
              <a:rPr lang="en-US" sz="8800" spc="800" dirty="0"/>
              <a:t>PElotage</a:t>
            </a:r>
          </a:p>
        </p:txBody>
      </p:sp>
      <p:pic>
        <p:nvPicPr>
          <p:cNvPr id="4" name="Image 3" descr="Une image contenant arbre, plein air, abeille, Pollinisateur&#10;&#10;Le contenu généré par l’IA peut être incorrect.">
            <a:extLst>
              <a:ext uri="{FF2B5EF4-FFF2-40B4-BE49-F238E27FC236}">
                <a16:creationId xmlns:a16="http://schemas.microsoft.com/office/drawing/2014/main" id="{D571620E-8D03-2B79-E156-F2D55DC4CE56}"/>
              </a:ext>
            </a:extLst>
          </p:cNvPr>
          <p:cNvPicPr>
            <a:picLocks noChangeAspect="1"/>
          </p:cNvPicPr>
          <p:nvPr/>
        </p:nvPicPr>
        <p:blipFill>
          <a:blip r:embed="rId2">
            <a:extLst>
              <a:ext uri="{28A0092B-C50C-407E-A947-70E740481C1C}">
                <a14:useLocalDpi xmlns:a14="http://schemas.microsoft.com/office/drawing/2010/main"/>
              </a:ext>
            </a:extLst>
          </a:blip>
          <a:srcRect l="17198" r="25351" b="2"/>
          <a:stretch>
            <a:fillRect/>
          </a:stretch>
        </p:blipFill>
        <p:spPr>
          <a:xfrm>
            <a:off x="7556684" y="10"/>
            <a:ext cx="4635315" cy="6857989"/>
          </a:xfrm>
          <a:prstGeom prst="rect">
            <a:avLst/>
          </a:prstGeom>
        </p:spPr>
      </p:pic>
    </p:spTree>
    <p:extLst>
      <p:ext uri="{BB962C8B-B14F-4D97-AF65-F5344CB8AC3E}">
        <p14:creationId xmlns:p14="http://schemas.microsoft.com/office/powerpoint/2010/main" val="3429926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6813C-0A4A-3B07-A920-A82C32760C87}"/>
              </a:ext>
            </a:extLst>
          </p:cNvPr>
          <p:cNvSpPr>
            <a:spLocks noGrp="1"/>
          </p:cNvSpPr>
          <p:nvPr>
            <p:ph type="ctrTitle"/>
          </p:nvPr>
        </p:nvSpPr>
        <p:spPr>
          <a:xfrm>
            <a:off x="154598" y="1115931"/>
            <a:ext cx="3623030" cy="4626137"/>
          </a:xfrm>
        </p:spPr>
        <p:txBody>
          <a:bodyPr/>
          <a:lstStyle/>
          <a:p>
            <a:r>
              <a:rPr lang="fr-FR" sz="4400" dirty="0"/>
              <a:t>Allez une petite dernière pour la route !</a:t>
            </a:r>
          </a:p>
        </p:txBody>
      </p:sp>
      <p:pic>
        <p:nvPicPr>
          <p:cNvPr id="5" name="Image 4">
            <a:extLst>
              <a:ext uri="{FF2B5EF4-FFF2-40B4-BE49-F238E27FC236}">
                <a16:creationId xmlns:a16="http://schemas.microsoft.com/office/drawing/2014/main" id="{355BB9EA-3104-B985-D27C-AD298CA136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0978" y="0"/>
            <a:ext cx="8281022" cy="6858000"/>
          </a:xfrm>
          <a:prstGeom prst="rect">
            <a:avLst/>
          </a:prstGeom>
        </p:spPr>
      </p:pic>
    </p:spTree>
    <p:extLst>
      <p:ext uri="{BB962C8B-B14F-4D97-AF65-F5344CB8AC3E}">
        <p14:creationId xmlns:p14="http://schemas.microsoft.com/office/powerpoint/2010/main" val="16512855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916D041-4553-4CDA-B44A-34C763D173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2" name="Rectangle 31">
            <a:extLst>
              <a:ext uri="{FF2B5EF4-FFF2-40B4-BE49-F238E27FC236}">
                <a16:creationId xmlns:a16="http://schemas.microsoft.com/office/drawing/2014/main" id="{B19F5142-8834-455D-AF81-A3C562B69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5668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4" name="Rectangle 33">
            <a:extLst>
              <a:ext uri="{FF2B5EF4-FFF2-40B4-BE49-F238E27FC236}">
                <a16:creationId xmlns:a16="http://schemas.microsoft.com/office/drawing/2014/main" id="{D3F3323E-17FD-41CA-B632-A32DC5EDC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0228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 name="Titre 1">
            <a:extLst>
              <a:ext uri="{FF2B5EF4-FFF2-40B4-BE49-F238E27FC236}">
                <a16:creationId xmlns:a16="http://schemas.microsoft.com/office/drawing/2014/main" id="{68D9E5CB-82C8-150D-FE01-5F82383AEB30}"/>
              </a:ext>
            </a:extLst>
          </p:cNvPr>
          <p:cNvSpPr>
            <a:spLocks noGrp="1"/>
          </p:cNvSpPr>
          <p:nvPr>
            <p:ph type="ctrTitle"/>
          </p:nvPr>
        </p:nvSpPr>
        <p:spPr>
          <a:xfrm>
            <a:off x="1026162" y="1247774"/>
            <a:ext cx="5500050" cy="4131301"/>
          </a:xfrm>
        </p:spPr>
        <p:txBody>
          <a:bodyPr>
            <a:noAutofit/>
          </a:bodyPr>
          <a:lstStyle/>
          <a:p>
            <a:r>
              <a:rPr lang="fr-FR" sz="6000" dirty="0"/>
              <a:t>Trop bon faut pas en laisser !</a:t>
            </a:r>
          </a:p>
        </p:txBody>
      </p:sp>
      <p:pic>
        <p:nvPicPr>
          <p:cNvPr id="5" name="Image 4">
            <a:extLst>
              <a:ext uri="{FF2B5EF4-FFF2-40B4-BE49-F238E27FC236}">
                <a16:creationId xmlns:a16="http://schemas.microsoft.com/office/drawing/2014/main" id="{990BB83C-F51A-3C4F-29DD-6072049A4102}"/>
              </a:ext>
            </a:extLst>
          </p:cNvPr>
          <p:cNvPicPr>
            <a:picLocks noChangeAspect="1"/>
          </p:cNvPicPr>
          <p:nvPr/>
        </p:nvPicPr>
        <p:blipFill>
          <a:blip r:embed="rId2" cstate="email">
            <a:extLst>
              <a:ext uri="{28A0092B-C50C-407E-A947-70E740481C1C}">
                <a14:useLocalDpi xmlns:a14="http://schemas.microsoft.com/office/drawing/2010/main"/>
              </a:ext>
            </a:extLst>
          </a:blip>
          <a:srcRect l="21441" r="33442" b="-1"/>
          <a:stretch>
            <a:fillRect/>
          </a:stretch>
        </p:blipFill>
        <p:spPr>
          <a:xfrm>
            <a:off x="6956424" y="10"/>
            <a:ext cx="5235575" cy="6857989"/>
          </a:xfrm>
          <a:prstGeom prst="rect">
            <a:avLst/>
          </a:prstGeom>
        </p:spPr>
      </p:pic>
    </p:spTree>
    <p:extLst>
      <p:ext uri="{BB962C8B-B14F-4D97-AF65-F5344CB8AC3E}">
        <p14:creationId xmlns:p14="http://schemas.microsoft.com/office/powerpoint/2010/main" val="2385196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3F8B4D-F8DF-82E1-A287-B905456B4110}"/>
              </a:ext>
            </a:extLst>
          </p:cNvPr>
          <p:cNvSpPr>
            <a:spLocks noGrp="1"/>
          </p:cNvSpPr>
          <p:nvPr>
            <p:ph type="title"/>
          </p:nvPr>
        </p:nvSpPr>
        <p:spPr>
          <a:xfrm>
            <a:off x="6711696" y="1125820"/>
            <a:ext cx="5387704" cy="4250852"/>
          </a:xfrm>
        </p:spPr>
        <p:txBody>
          <a:bodyPr vert="horz" lIns="91440" tIns="45720" rIns="91440" bIns="45720" rtlCol="0" anchor="ctr">
            <a:normAutofit/>
          </a:bodyPr>
          <a:lstStyle/>
          <a:p>
            <a:pPr algn="ctr"/>
            <a:r>
              <a:rPr lang="en-US" sz="8800" spc="800" dirty="0"/>
              <a:t>Sur le </a:t>
            </a:r>
            <a:r>
              <a:rPr lang="en-US" sz="8800" spc="800" dirty="0" err="1"/>
              <a:t>thym</a:t>
            </a:r>
            <a:r>
              <a:rPr lang="en-US" sz="8800" spc="800" dirty="0"/>
              <a:t> </a:t>
            </a:r>
            <a:r>
              <a:rPr lang="en-US" sz="8800" spc="800" dirty="0" err="1"/>
              <a:t>serpolet</a:t>
            </a:r>
            <a:endParaRPr lang="en-US" sz="8800" spc="800" dirty="0"/>
          </a:p>
        </p:txBody>
      </p:sp>
      <p:pic>
        <p:nvPicPr>
          <p:cNvPr id="4" name="Image 3" descr="Une image contenant plante, fleur, plein air, Sous-arbrisseau&#10;&#10;Le contenu généré par l’IA peut être incorrect.">
            <a:extLst>
              <a:ext uri="{FF2B5EF4-FFF2-40B4-BE49-F238E27FC236}">
                <a16:creationId xmlns:a16="http://schemas.microsoft.com/office/drawing/2014/main" id="{7CEC8CD6-0D15-1753-F37E-F4D6E186A086}"/>
              </a:ext>
            </a:extLst>
          </p:cNvPr>
          <p:cNvPicPr>
            <a:picLocks noChangeAspect="1"/>
          </p:cNvPicPr>
          <p:nvPr/>
        </p:nvPicPr>
        <p:blipFill>
          <a:blip r:embed="rId2" cstate="email">
            <a:extLst>
              <a:ext uri="{28A0092B-C50C-407E-A947-70E740481C1C}">
                <a14:useLocalDpi xmlns:a14="http://schemas.microsoft.com/office/drawing/2010/main"/>
              </a:ext>
            </a:extLst>
          </a:blip>
          <a:srcRect l="9275" r="22860" b="1"/>
          <a:stretch>
            <a:fillRect/>
          </a:stretch>
        </p:blipFill>
        <p:spPr>
          <a:xfrm>
            <a:off x="220616" y="173834"/>
            <a:ext cx="6619096" cy="6510331"/>
          </a:xfrm>
          <a:prstGeom prst="rect">
            <a:avLst/>
          </a:prstGeom>
        </p:spPr>
      </p:pic>
    </p:spTree>
    <p:extLst>
      <p:ext uri="{BB962C8B-B14F-4D97-AF65-F5344CB8AC3E}">
        <p14:creationId xmlns:p14="http://schemas.microsoft.com/office/powerpoint/2010/main" val="4141510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B9EA10-79C4-C729-D93A-272727B645D5}"/>
              </a:ext>
            </a:extLst>
          </p:cNvPr>
          <p:cNvSpPr>
            <a:spLocks noGrp="1"/>
          </p:cNvSpPr>
          <p:nvPr>
            <p:ph type="title"/>
          </p:nvPr>
        </p:nvSpPr>
        <p:spPr/>
        <p:txBody>
          <a:bodyPr/>
          <a:lstStyle/>
          <a:p>
            <a:endParaRPr lang="fr-FR"/>
          </a:p>
        </p:txBody>
      </p:sp>
      <p:pic>
        <p:nvPicPr>
          <p:cNvPr id="4" name="Image 3" descr="Une image contenant fleur, plante, plein air, Sous-arbrisseau&#10;&#10;Le contenu généré par l’IA peut être incorrect.">
            <a:extLst>
              <a:ext uri="{FF2B5EF4-FFF2-40B4-BE49-F238E27FC236}">
                <a16:creationId xmlns:a16="http://schemas.microsoft.com/office/drawing/2014/main" id="{5B35E7F0-F038-1C17-4664-3C950A8DDB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903962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0119DF-FAA1-B292-19E9-EC3C4E0B1ABA}"/>
              </a:ext>
            </a:extLst>
          </p:cNvPr>
          <p:cNvSpPr>
            <a:spLocks noGrp="1"/>
          </p:cNvSpPr>
          <p:nvPr>
            <p:ph type="title"/>
          </p:nvPr>
        </p:nvSpPr>
        <p:spPr/>
        <p:txBody>
          <a:bodyPr/>
          <a:lstStyle/>
          <a:p>
            <a:endParaRPr lang="fr-FR"/>
          </a:p>
        </p:txBody>
      </p:sp>
      <p:pic>
        <p:nvPicPr>
          <p:cNvPr id="6" name="Image 5" descr="Une image contenant plante, plein air, Sous-arbrisseau, Plante couvre-sol&#10;&#10;Le contenu généré par l’IA peut être incorrect.">
            <a:extLst>
              <a:ext uri="{FF2B5EF4-FFF2-40B4-BE49-F238E27FC236}">
                <a16:creationId xmlns:a16="http://schemas.microsoft.com/office/drawing/2014/main" id="{A75983B3-816F-3A4E-81DA-7463C4C6F1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123254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0A5436-3FB2-2359-713B-4825678286B9}"/>
              </a:ext>
            </a:extLst>
          </p:cNvPr>
          <p:cNvSpPr>
            <a:spLocks noGrp="1"/>
          </p:cNvSpPr>
          <p:nvPr>
            <p:ph type="title"/>
          </p:nvPr>
        </p:nvSpPr>
        <p:spPr>
          <a:xfrm>
            <a:off x="846017" y="1375547"/>
            <a:ext cx="5875694" cy="4504620"/>
          </a:xfrm>
        </p:spPr>
        <p:txBody>
          <a:bodyPr vert="horz" lIns="91440" tIns="45720" rIns="91440" bIns="45720" rtlCol="0" anchor="ctr">
            <a:noAutofit/>
          </a:bodyPr>
          <a:lstStyle/>
          <a:p>
            <a:pPr algn="ctr"/>
            <a:r>
              <a:rPr lang="en-US" sz="7200" spc="800" dirty="0"/>
              <a:t>La Marguerite par Coeur</a:t>
            </a:r>
          </a:p>
        </p:txBody>
      </p:sp>
      <p:pic>
        <p:nvPicPr>
          <p:cNvPr id="4" name="Image 3" descr="Une image contenant insecte, abeille, pollen, invertébré&#10;&#10;Le contenu généré par l’IA peut être incorrect.">
            <a:extLst>
              <a:ext uri="{FF2B5EF4-FFF2-40B4-BE49-F238E27FC236}">
                <a16:creationId xmlns:a16="http://schemas.microsoft.com/office/drawing/2014/main" id="{113BEBA1-9110-832F-032C-305BC942B64C}"/>
              </a:ext>
            </a:extLst>
          </p:cNvPr>
          <p:cNvPicPr>
            <a:picLocks noChangeAspect="1"/>
          </p:cNvPicPr>
          <p:nvPr/>
        </p:nvPicPr>
        <p:blipFill>
          <a:blip r:embed="rId2" cstate="email">
            <a:extLst>
              <a:ext uri="{28A0092B-C50C-407E-A947-70E740481C1C}">
                <a14:useLocalDpi xmlns:a14="http://schemas.microsoft.com/office/drawing/2010/main"/>
              </a:ext>
            </a:extLst>
          </a:blip>
          <a:srcRect l="15027" r="21233"/>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711005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AF96EF-0F17-85CC-AEBF-7BB942B7C898}"/>
              </a:ext>
            </a:extLst>
          </p:cNvPr>
          <p:cNvSpPr>
            <a:spLocks noGrp="1"/>
          </p:cNvSpPr>
          <p:nvPr>
            <p:ph type="title"/>
          </p:nvPr>
        </p:nvSpPr>
        <p:spPr>
          <a:xfrm>
            <a:off x="748051" y="1398352"/>
            <a:ext cx="4695443" cy="4374850"/>
          </a:xfrm>
        </p:spPr>
        <p:txBody>
          <a:bodyPr vert="horz" lIns="91440" tIns="45720" rIns="91440" bIns="45720" rtlCol="0" anchor="ctr">
            <a:normAutofit/>
          </a:bodyPr>
          <a:lstStyle/>
          <a:p>
            <a:pPr algn="ctr"/>
            <a:r>
              <a:rPr lang="en-US" sz="4800" spc="800" dirty="0" err="1">
                <a:solidFill>
                  <a:srgbClr val="2A1A00"/>
                </a:solidFill>
              </a:rPr>
              <a:t>Chélidoine</a:t>
            </a:r>
            <a:r>
              <a:rPr lang="en-US" sz="4800" spc="800" dirty="0">
                <a:solidFill>
                  <a:srgbClr val="2A1A00"/>
                </a:solidFill>
              </a:rPr>
              <a:t> </a:t>
            </a:r>
            <a:r>
              <a:rPr lang="en-US" sz="4800" spc="800" dirty="0" err="1">
                <a:solidFill>
                  <a:srgbClr val="2A1A00"/>
                </a:solidFill>
              </a:rPr>
              <a:t>renversante</a:t>
            </a:r>
            <a:endParaRPr lang="en-US" sz="4800" spc="800" dirty="0">
              <a:solidFill>
                <a:srgbClr val="2A1A00"/>
              </a:solidFill>
            </a:endParaRPr>
          </a:p>
        </p:txBody>
      </p:sp>
      <p:pic>
        <p:nvPicPr>
          <p:cNvPr id="4" name="Image 3" descr="Une image contenant insecte, Pollinisateur, abeille, Insecte à ailes membraneuses&#10;&#10;Le contenu généré par l’IA peut être incorrect.">
            <a:extLst>
              <a:ext uri="{FF2B5EF4-FFF2-40B4-BE49-F238E27FC236}">
                <a16:creationId xmlns:a16="http://schemas.microsoft.com/office/drawing/2014/main" id="{1C047678-6935-F303-5DF4-7A3809BF5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0297" y="662911"/>
            <a:ext cx="6220332" cy="5536095"/>
          </a:xfrm>
          <a:prstGeom prst="rect">
            <a:avLst/>
          </a:prstGeom>
        </p:spPr>
      </p:pic>
    </p:spTree>
    <p:extLst>
      <p:ext uri="{BB962C8B-B14F-4D97-AF65-F5344CB8AC3E}">
        <p14:creationId xmlns:p14="http://schemas.microsoft.com/office/powerpoint/2010/main" val="4202111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A064CD-EE83-F16E-2A2C-288DA1BEB567}"/>
              </a:ext>
            </a:extLst>
          </p:cNvPr>
          <p:cNvSpPr>
            <a:spLocks noGrp="1"/>
          </p:cNvSpPr>
          <p:nvPr>
            <p:ph type="title"/>
          </p:nvPr>
        </p:nvSpPr>
        <p:spPr>
          <a:xfrm>
            <a:off x="1089118" y="2678545"/>
            <a:ext cx="10178322" cy="877455"/>
          </a:xfrm>
        </p:spPr>
        <p:txBody>
          <a:bodyPr/>
          <a:lstStyle/>
          <a:p>
            <a:r>
              <a:rPr lang="fr-FR" dirty="0"/>
              <a:t>Histoire de chambre</a:t>
            </a:r>
          </a:p>
        </p:txBody>
      </p:sp>
      <p:pic>
        <p:nvPicPr>
          <p:cNvPr id="5" name="Espace réservé du contenu 4" descr="Une image contenant ruche, rucher, insecte, abeille&#10;&#10;Le contenu généré par l’IA peut être incorrect.">
            <a:extLst>
              <a:ext uri="{FF2B5EF4-FFF2-40B4-BE49-F238E27FC236}">
                <a16:creationId xmlns:a16="http://schemas.microsoft.com/office/drawing/2014/main" id="{B0257127-0FF9-201D-6DAE-A85D9A46BF0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10532" y="-11041"/>
            <a:ext cx="4498588" cy="6869041"/>
          </a:xfrm>
        </p:spPr>
      </p:pic>
    </p:spTree>
    <p:extLst>
      <p:ext uri="{BB962C8B-B14F-4D97-AF65-F5344CB8AC3E}">
        <p14:creationId xmlns:p14="http://schemas.microsoft.com/office/powerpoint/2010/main" val="14300317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21F8BA-DF22-5157-0759-ABBDF5EA1604}"/>
              </a:ext>
            </a:extLst>
          </p:cNvPr>
          <p:cNvSpPr>
            <a:spLocks noGrp="1"/>
          </p:cNvSpPr>
          <p:nvPr>
            <p:ph type="title"/>
          </p:nvPr>
        </p:nvSpPr>
        <p:spPr>
          <a:xfrm>
            <a:off x="689852" y="1014696"/>
            <a:ext cx="6219629" cy="4828607"/>
          </a:xfrm>
        </p:spPr>
        <p:txBody>
          <a:bodyPr vert="horz" lIns="91440" tIns="45720" rIns="91440" bIns="45720" rtlCol="0" anchor="ctr">
            <a:normAutofit/>
          </a:bodyPr>
          <a:lstStyle/>
          <a:p>
            <a:pPr algn="ctr"/>
            <a:r>
              <a:rPr lang="en-US" sz="8000" spc="800" dirty="0" err="1"/>
              <a:t>Chélidoine</a:t>
            </a:r>
            <a:r>
              <a:rPr lang="en-US" sz="8000" spc="800" dirty="0"/>
              <a:t> droit </a:t>
            </a:r>
            <a:r>
              <a:rPr lang="en-US" sz="8000" spc="800" dirty="0" err="1"/>
              <a:t>devant</a:t>
            </a:r>
            <a:endParaRPr lang="en-US" sz="8000" spc="800" dirty="0"/>
          </a:p>
        </p:txBody>
      </p:sp>
      <p:pic>
        <p:nvPicPr>
          <p:cNvPr id="8" name="Image 7" descr="Une image contenant jaune, Pollinisateur, Insecte à ailes membraneuses, plein air&#10;&#10;Le contenu généré par l’IA peut être incorrect.">
            <a:extLst>
              <a:ext uri="{FF2B5EF4-FFF2-40B4-BE49-F238E27FC236}">
                <a16:creationId xmlns:a16="http://schemas.microsoft.com/office/drawing/2014/main" id="{A16AA8CD-BCD5-2418-8174-9E379FCF9C8E}"/>
              </a:ext>
            </a:extLst>
          </p:cNvPr>
          <p:cNvPicPr>
            <a:picLocks noChangeAspect="1"/>
          </p:cNvPicPr>
          <p:nvPr/>
        </p:nvPicPr>
        <p:blipFill>
          <a:blip r:embed="rId2" cstate="email">
            <a:extLst>
              <a:ext uri="{28A0092B-C50C-407E-A947-70E740481C1C}">
                <a14:useLocalDpi xmlns:a14="http://schemas.microsoft.com/office/drawing/2010/main"/>
              </a:ext>
            </a:extLst>
          </a:blip>
          <a:srcRect l="9708" r="30402" b="-2"/>
          <a:stretch>
            <a:fillRect/>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9502415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53904E-E023-EE6B-7169-7D2364F6B1E3}"/>
              </a:ext>
            </a:extLst>
          </p:cNvPr>
          <p:cNvSpPr>
            <a:spLocks noGrp="1"/>
          </p:cNvSpPr>
          <p:nvPr>
            <p:ph type="title"/>
          </p:nvPr>
        </p:nvSpPr>
        <p:spPr>
          <a:xfrm>
            <a:off x="6327648" y="1098388"/>
            <a:ext cx="5506576" cy="4388012"/>
          </a:xfrm>
        </p:spPr>
        <p:txBody>
          <a:bodyPr vert="horz" lIns="91440" tIns="45720" rIns="91440" bIns="45720" rtlCol="0" anchor="ctr">
            <a:normAutofit/>
          </a:bodyPr>
          <a:lstStyle/>
          <a:p>
            <a:pPr algn="ctr"/>
            <a:r>
              <a:rPr lang="en-US" sz="10000" spc="800" dirty="0"/>
              <a:t>A Moi la carotte</a:t>
            </a:r>
          </a:p>
        </p:txBody>
      </p:sp>
      <p:pic>
        <p:nvPicPr>
          <p:cNvPr id="4" name="Image 3" descr="Une image contenant insecte, invertébré, plein air, Anthrisque&#10;&#10;Le contenu généré par l’IA peut être incorrect.">
            <a:extLst>
              <a:ext uri="{FF2B5EF4-FFF2-40B4-BE49-F238E27FC236}">
                <a16:creationId xmlns:a16="http://schemas.microsoft.com/office/drawing/2014/main" id="{9DCA8838-1B3F-C349-1752-6240929E570C}"/>
              </a:ext>
            </a:extLst>
          </p:cNvPr>
          <p:cNvPicPr>
            <a:picLocks noChangeAspect="1"/>
          </p:cNvPicPr>
          <p:nvPr/>
        </p:nvPicPr>
        <p:blipFill>
          <a:blip r:embed="rId2" cstate="email">
            <a:extLst>
              <a:ext uri="{28A0092B-C50C-407E-A947-70E740481C1C}">
                <a14:useLocalDpi xmlns:a14="http://schemas.microsoft.com/office/drawing/2010/main"/>
              </a:ext>
            </a:extLst>
          </a:blip>
          <a:srcRect l="11554" r="24649" b="2"/>
          <a:stretch>
            <a:fillRect/>
          </a:stretch>
        </p:blipFill>
        <p:spPr>
          <a:xfrm>
            <a:off x="82999" y="522732"/>
            <a:ext cx="5909643" cy="5812536"/>
          </a:xfrm>
          <a:prstGeom prst="rect">
            <a:avLst/>
          </a:prstGeom>
        </p:spPr>
      </p:pic>
    </p:spTree>
    <p:extLst>
      <p:ext uri="{BB962C8B-B14F-4D97-AF65-F5344CB8AC3E}">
        <p14:creationId xmlns:p14="http://schemas.microsoft.com/office/powerpoint/2010/main" val="3294616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3B67B-A3DB-578D-409C-99B7A2E6DA04}"/>
              </a:ext>
            </a:extLst>
          </p:cNvPr>
          <p:cNvSpPr>
            <a:spLocks noGrp="1"/>
          </p:cNvSpPr>
          <p:nvPr>
            <p:ph type="title"/>
          </p:nvPr>
        </p:nvSpPr>
        <p:spPr/>
        <p:txBody>
          <a:bodyPr/>
          <a:lstStyle/>
          <a:p>
            <a:endParaRPr lang="fr-FR"/>
          </a:p>
        </p:txBody>
      </p:sp>
      <p:pic>
        <p:nvPicPr>
          <p:cNvPr id="4" name="Image 3" descr="Une image contenant Insecte à ailes membraneuses, Pollinisateur, abeille, plein air&#10;&#10;Le contenu généré par l’IA peut être incorrect.">
            <a:extLst>
              <a:ext uri="{FF2B5EF4-FFF2-40B4-BE49-F238E27FC236}">
                <a16:creationId xmlns:a16="http://schemas.microsoft.com/office/drawing/2014/main" id="{C5D31568-7BE9-43A1-7EB0-36EC28E0D0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8911" y="0"/>
            <a:ext cx="10494178" cy="6858000"/>
          </a:xfrm>
          <a:prstGeom prst="rect">
            <a:avLst/>
          </a:prstGeom>
        </p:spPr>
      </p:pic>
    </p:spTree>
    <p:extLst>
      <p:ext uri="{BB962C8B-B14F-4D97-AF65-F5344CB8AC3E}">
        <p14:creationId xmlns:p14="http://schemas.microsoft.com/office/powerpoint/2010/main" val="2069818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94DC58-1698-0517-6CEB-2D6B0FD63441}"/>
              </a:ext>
            </a:extLst>
          </p:cNvPr>
          <p:cNvSpPr>
            <a:spLocks noGrp="1"/>
          </p:cNvSpPr>
          <p:nvPr>
            <p:ph type="title"/>
          </p:nvPr>
        </p:nvSpPr>
        <p:spPr/>
        <p:txBody>
          <a:bodyPr/>
          <a:lstStyle/>
          <a:p>
            <a:endParaRPr lang="fr-FR"/>
          </a:p>
        </p:txBody>
      </p:sp>
      <p:pic>
        <p:nvPicPr>
          <p:cNvPr id="4" name="Image 3" descr="Une image contenant plante, plein air, Anthrisque, Cerfeuil sauvage&#10;&#10;Le contenu généré par l’IA peut être incorrect.">
            <a:extLst>
              <a:ext uri="{FF2B5EF4-FFF2-40B4-BE49-F238E27FC236}">
                <a16:creationId xmlns:a16="http://schemas.microsoft.com/office/drawing/2014/main" id="{87986ED8-2112-1413-EFE2-846BBBD095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7339" y="0"/>
            <a:ext cx="10287000" cy="6858000"/>
          </a:xfrm>
          <a:prstGeom prst="rect">
            <a:avLst/>
          </a:prstGeom>
        </p:spPr>
      </p:pic>
    </p:spTree>
    <p:extLst>
      <p:ext uri="{BB962C8B-B14F-4D97-AF65-F5344CB8AC3E}">
        <p14:creationId xmlns:p14="http://schemas.microsoft.com/office/powerpoint/2010/main" val="18176899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1DA9D-C6C6-A3C8-AC6B-AF0C11B2EF45}"/>
              </a:ext>
            </a:extLst>
          </p:cNvPr>
          <p:cNvSpPr>
            <a:spLocks noGrp="1"/>
          </p:cNvSpPr>
          <p:nvPr>
            <p:ph type="title"/>
          </p:nvPr>
        </p:nvSpPr>
        <p:spPr>
          <a:xfrm>
            <a:off x="377063" y="963504"/>
            <a:ext cx="4394073" cy="4374850"/>
          </a:xfrm>
        </p:spPr>
        <p:txBody>
          <a:bodyPr vert="horz" lIns="91440" tIns="45720" rIns="91440" bIns="45720" rtlCol="0" anchor="ctr">
            <a:normAutofit/>
          </a:bodyPr>
          <a:lstStyle/>
          <a:p>
            <a:pPr algn="ctr"/>
            <a:r>
              <a:rPr lang="en-US" sz="4000" spc="800" dirty="0" err="1">
                <a:solidFill>
                  <a:srgbClr val="2A1A00"/>
                </a:solidFill>
              </a:rPr>
              <a:t>L’éclate</a:t>
            </a:r>
            <a:r>
              <a:rPr lang="en-US" sz="4000" spc="800" dirty="0">
                <a:solidFill>
                  <a:srgbClr val="2A1A00"/>
                </a:solidFill>
              </a:rPr>
              <a:t> dans L’ </a:t>
            </a:r>
            <a:r>
              <a:rPr lang="en-US" sz="4000" spc="800" dirty="0" err="1">
                <a:solidFill>
                  <a:srgbClr val="2A1A00"/>
                </a:solidFill>
              </a:rPr>
              <a:t>Centranthus</a:t>
            </a:r>
            <a:br>
              <a:rPr lang="en-US" sz="4000" spc="800" dirty="0">
                <a:solidFill>
                  <a:srgbClr val="2A1A00"/>
                </a:solidFill>
              </a:rPr>
            </a:br>
            <a:r>
              <a:rPr lang="en-US" sz="4000" spc="800" dirty="0" err="1">
                <a:solidFill>
                  <a:srgbClr val="2A1A00"/>
                </a:solidFill>
              </a:rPr>
              <a:t>écarlate</a:t>
            </a:r>
            <a:endParaRPr lang="en-US" sz="4000" spc="800" dirty="0">
              <a:solidFill>
                <a:srgbClr val="2A1A00"/>
              </a:solidFill>
            </a:endParaRPr>
          </a:p>
        </p:txBody>
      </p:sp>
      <p:pic>
        <p:nvPicPr>
          <p:cNvPr id="4" name="Image 3">
            <a:extLst>
              <a:ext uri="{FF2B5EF4-FFF2-40B4-BE49-F238E27FC236}">
                <a16:creationId xmlns:a16="http://schemas.microsoft.com/office/drawing/2014/main" id="{FA5CEA79-335B-5E23-7E58-536128CAE6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8075" y="304800"/>
            <a:ext cx="7520878" cy="6167120"/>
          </a:xfrm>
          <a:prstGeom prst="rect">
            <a:avLst/>
          </a:prstGeom>
        </p:spPr>
      </p:pic>
    </p:spTree>
    <p:extLst>
      <p:ext uri="{BB962C8B-B14F-4D97-AF65-F5344CB8AC3E}">
        <p14:creationId xmlns:p14="http://schemas.microsoft.com/office/powerpoint/2010/main" val="9279643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62C4B7-E2B1-CD69-4BA9-937DA111BEFC}"/>
              </a:ext>
            </a:extLst>
          </p:cNvPr>
          <p:cNvSpPr>
            <a:spLocks noGrp="1"/>
          </p:cNvSpPr>
          <p:nvPr>
            <p:ph type="title"/>
          </p:nvPr>
        </p:nvSpPr>
        <p:spPr>
          <a:xfrm>
            <a:off x="1294078" y="1146384"/>
            <a:ext cx="3437290" cy="4374850"/>
          </a:xfrm>
        </p:spPr>
        <p:txBody>
          <a:bodyPr vert="horz" lIns="91440" tIns="45720" rIns="91440" bIns="45720" rtlCol="0" anchor="ctr">
            <a:normAutofit/>
          </a:bodyPr>
          <a:lstStyle/>
          <a:p>
            <a:pPr algn="ctr"/>
            <a:r>
              <a:rPr lang="en-US" sz="4400" spc="800" dirty="0" err="1">
                <a:solidFill>
                  <a:srgbClr val="2A1A00"/>
                </a:solidFill>
              </a:rPr>
              <a:t>Avaler</a:t>
            </a:r>
            <a:r>
              <a:rPr lang="en-US" sz="4400" spc="800" dirty="0">
                <a:solidFill>
                  <a:srgbClr val="2A1A00"/>
                </a:solidFill>
              </a:rPr>
              <a:t> la Valériane</a:t>
            </a:r>
          </a:p>
        </p:txBody>
      </p:sp>
      <p:pic>
        <p:nvPicPr>
          <p:cNvPr id="6" name="Image 5" descr="Une image contenant fleur, plante, valériane rouge, valériane&#10;&#10;Le contenu généré par l’IA peut être incorrect.">
            <a:extLst>
              <a:ext uri="{FF2B5EF4-FFF2-40B4-BE49-F238E27FC236}">
                <a16:creationId xmlns:a16="http://schemas.microsoft.com/office/drawing/2014/main" id="{9BB47A01-FEC2-C035-437C-C301679FEF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0297" y="826194"/>
            <a:ext cx="6220332" cy="5209528"/>
          </a:xfrm>
          <a:prstGeom prst="rect">
            <a:avLst/>
          </a:prstGeom>
        </p:spPr>
      </p:pic>
    </p:spTree>
    <p:extLst>
      <p:ext uri="{BB962C8B-B14F-4D97-AF65-F5344CB8AC3E}">
        <p14:creationId xmlns:p14="http://schemas.microsoft.com/office/powerpoint/2010/main" val="3744906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098BD7-B711-84EE-FBC8-CA4D610A6285}"/>
              </a:ext>
            </a:extLst>
          </p:cNvPr>
          <p:cNvSpPr>
            <a:spLocks noGrp="1"/>
          </p:cNvSpPr>
          <p:nvPr>
            <p:ph type="ctrTitle"/>
          </p:nvPr>
        </p:nvSpPr>
        <p:spPr/>
        <p:txBody>
          <a:bodyPr/>
          <a:lstStyle/>
          <a:p>
            <a:r>
              <a:rPr lang="fr-FR" dirty="0"/>
              <a:t>Fin </a:t>
            </a:r>
            <a:br>
              <a:rPr lang="fr-FR" dirty="0"/>
            </a:br>
            <a:r>
              <a:rPr lang="fr-FR" dirty="0"/>
              <a:t>1</a:t>
            </a:r>
            <a:r>
              <a:rPr lang="fr-FR" baseline="30000" dirty="0"/>
              <a:t>ère</a:t>
            </a:r>
            <a:r>
              <a:rPr lang="fr-FR" dirty="0"/>
              <a:t> partie</a:t>
            </a:r>
            <a:br>
              <a:rPr lang="fr-FR" dirty="0"/>
            </a:br>
            <a:r>
              <a:rPr lang="fr-FR" sz="4400" dirty="0"/>
              <a:t>à suivre</a:t>
            </a:r>
            <a:endParaRPr lang="fr-FR" dirty="0"/>
          </a:p>
        </p:txBody>
      </p:sp>
      <p:sp>
        <p:nvSpPr>
          <p:cNvPr id="3" name="Sous-titre 2">
            <a:extLst>
              <a:ext uri="{FF2B5EF4-FFF2-40B4-BE49-F238E27FC236}">
                <a16:creationId xmlns:a16="http://schemas.microsoft.com/office/drawing/2014/main" id="{330C5DB9-C683-15CB-2525-1CC87B8535BE}"/>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445203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A20DA0-EBA7-FC70-16DB-716B47297917}"/>
              </a:ext>
            </a:extLst>
          </p:cNvPr>
          <p:cNvSpPr>
            <a:spLocks noGrp="1"/>
          </p:cNvSpPr>
          <p:nvPr>
            <p:ph type="title"/>
          </p:nvPr>
        </p:nvSpPr>
        <p:spPr>
          <a:xfrm>
            <a:off x="1719038" y="0"/>
            <a:ext cx="10178322" cy="1492132"/>
          </a:xfrm>
        </p:spPr>
        <p:txBody>
          <a:bodyPr/>
          <a:lstStyle/>
          <a:p>
            <a:r>
              <a:rPr lang="fr-FR" dirty="0"/>
              <a:t>La maternité des butineuses</a:t>
            </a:r>
          </a:p>
        </p:txBody>
      </p:sp>
      <p:pic>
        <p:nvPicPr>
          <p:cNvPr id="5" name="Image 4" descr="Une image contenant ruche, plein air, rucher, sol&#10;&#10;Le contenu généré par l’IA peut être incorrect.">
            <a:extLst>
              <a:ext uri="{FF2B5EF4-FFF2-40B4-BE49-F238E27FC236}">
                <a16:creationId xmlns:a16="http://schemas.microsoft.com/office/drawing/2014/main" id="{870A37D2-50A7-E7A2-DBBA-A12DC5C58A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1438" y="746066"/>
            <a:ext cx="8095522" cy="6071642"/>
          </a:xfrm>
          <a:prstGeom prst="rect">
            <a:avLst/>
          </a:prstGeom>
        </p:spPr>
      </p:pic>
    </p:spTree>
    <p:extLst>
      <p:ext uri="{BB962C8B-B14F-4D97-AF65-F5344CB8AC3E}">
        <p14:creationId xmlns:p14="http://schemas.microsoft.com/office/powerpoint/2010/main" val="2306660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7A47D-7D2A-4DF2-8844-13A0186E66C2}"/>
              </a:ext>
            </a:extLst>
          </p:cNvPr>
          <p:cNvSpPr>
            <a:spLocks noGrp="1"/>
          </p:cNvSpPr>
          <p:nvPr>
            <p:ph type="title"/>
          </p:nvPr>
        </p:nvSpPr>
        <p:spPr>
          <a:xfrm>
            <a:off x="5671909" y="951400"/>
            <a:ext cx="5875694" cy="4654296"/>
          </a:xfrm>
        </p:spPr>
        <p:txBody>
          <a:bodyPr vert="horz" lIns="91440" tIns="45720" rIns="91440" bIns="45720" rtlCol="0" anchor="ctr">
            <a:normAutofit/>
          </a:bodyPr>
          <a:lstStyle/>
          <a:p>
            <a:pPr algn="ctr"/>
            <a:r>
              <a:rPr lang="en-US" sz="8100" spc="800">
                <a:solidFill>
                  <a:srgbClr val="2A1A00"/>
                </a:solidFill>
              </a:rPr>
              <a:t>La vie collective</a:t>
            </a:r>
          </a:p>
        </p:txBody>
      </p:sp>
      <p:pic>
        <p:nvPicPr>
          <p:cNvPr id="4" name="Image 3" descr="Une image contenant sol, ruche, plein air, rucher&#10;&#10;Le contenu généré par l’IA peut être incorrect.">
            <a:extLst>
              <a:ext uri="{FF2B5EF4-FFF2-40B4-BE49-F238E27FC236}">
                <a16:creationId xmlns:a16="http://schemas.microsoft.com/office/drawing/2014/main" id="{F0C9EE6F-7E18-0946-6314-36A934460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815" y="767232"/>
            <a:ext cx="3995589" cy="5327452"/>
          </a:xfrm>
          <a:prstGeom prst="rect">
            <a:avLst/>
          </a:prstGeom>
        </p:spPr>
      </p:pic>
    </p:spTree>
    <p:extLst>
      <p:ext uri="{BB962C8B-B14F-4D97-AF65-F5344CB8AC3E}">
        <p14:creationId xmlns:p14="http://schemas.microsoft.com/office/powerpoint/2010/main" val="1585517989"/>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1_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{22B5CB31-B9FC-4699-9B8D-3C52F736AC41}TF08bf56db-0078-4b17-959d-3b5cd1536cb942dd2165-64c50fdbff2b</Template>
  <TotalTime>44</TotalTime>
  <Words>850</Words>
  <Application>Microsoft Office PowerPoint</Application>
  <PresentationFormat>Grand écran</PresentationFormat>
  <Paragraphs>101</Paragraphs>
  <Slides>76</Slides>
  <Notes>0</Notes>
  <HiddenSlides>0</HiddenSlides>
  <MMClips>2</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76</vt:i4>
      </vt:variant>
    </vt:vector>
  </HeadingPairs>
  <TitlesOfParts>
    <vt:vector size="82" baseType="lpstr">
      <vt:lpstr>Arial</vt:lpstr>
      <vt:lpstr>Calibri</vt:lpstr>
      <vt:lpstr>Gill Sans MT</vt:lpstr>
      <vt:lpstr>Impact</vt:lpstr>
      <vt:lpstr>Badge</vt:lpstr>
      <vt:lpstr>1_Badge</vt:lpstr>
      <vt:lpstr>Il était une fois des abeilles et des fleurs !</vt:lpstr>
      <vt:lpstr>Une vie de butineuse</vt:lpstr>
      <vt:lpstr>1ère partie</vt:lpstr>
      <vt:lpstr>Situation.</vt:lpstr>
      <vt:lpstr>Avertissement</vt:lpstr>
      <vt:lpstr>Le rucher Wok en R.B.C</vt:lpstr>
      <vt:lpstr>Histoire de chambre</vt:lpstr>
      <vt:lpstr>La maternité des butineuses</vt:lpstr>
      <vt:lpstr>La vie collective</vt:lpstr>
      <vt:lpstr>  Bon ce n’est pas tout çà !   il faut aller bosser pour nourrir tout ce petit monde !  </vt:lpstr>
      <vt:lpstr>L’année démarre avec le noisEtier par ici  IL fait encore frais mais c’est bon ! </vt:lpstr>
      <vt:lpstr>Mazette de la noisette !</vt:lpstr>
      <vt:lpstr>Mais que c’est bon !</vt:lpstr>
      <vt:lpstr>Chatoyant châtonS !</vt:lpstr>
      <vt:lpstr>L’élébore fétide j’adore aussi !</vt:lpstr>
      <vt:lpstr>Laquelle choisir ?</vt:lpstr>
      <vt:lpstr>Celle là !</vt:lpstr>
      <vt:lpstr>Bon choix elle est bonne !</vt:lpstr>
      <vt:lpstr>Qui a mis le calice à  l’envers ?</vt:lpstr>
      <vt:lpstr>La Nivéole primeur C’est déjà intérressant</vt:lpstr>
      <vt:lpstr>L’air cloche de la nivéole</vt:lpstr>
      <vt:lpstr>Le mime Meursault</vt:lpstr>
      <vt:lpstr>Le Meursault un grand cru !</vt:lpstr>
      <vt:lpstr>Parmi les premières fleurs en fin d’hiver le gléchome lierre terrestre m’offre un canon !</vt:lpstr>
      <vt:lpstr>Parmi les premières même avant les violettes !</vt:lpstr>
      <vt:lpstr>La prime à la primevère</vt:lpstr>
      <vt:lpstr>Présentation PowerPoint</vt:lpstr>
      <vt:lpstr>Primevère Prima vera</vt:lpstr>
      <vt:lpstr>La ruee vers l’or du Pissenlit</vt:lpstr>
      <vt:lpstr>L’or du printemps</vt:lpstr>
      <vt:lpstr>Butinage sous haute surveillance</vt:lpstr>
      <vt:lpstr>Je me poudre de pissenlit</vt:lpstr>
      <vt:lpstr>Bon là il faut que j’appelle les copines,  il y a du boulot</vt:lpstr>
      <vt:lpstr>Je ne suis pas contre une petite Mirabelle en ce frais matin de printemps !</vt:lpstr>
      <vt:lpstr>Le cognacier même du Japon c’est top !</vt:lpstr>
      <vt:lpstr>Le groseiller en fleur  c’est une tuerie , si vraiment !</vt:lpstr>
      <vt:lpstr>Guy en fleur porte bonheur </vt:lpstr>
      <vt:lpstr>Il est revenu le temps des cerises !</vt:lpstr>
      <vt:lpstr>Je vais leur faire un clafoutis en rentrant</vt:lpstr>
      <vt:lpstr>Tout le monde met du cœur à l’ouvrage</vt:lpstr>
      <vt:lpstr>Hmm!! Le geranium des bois</vt:lpstr>
      <vt:lpstr>Abeille ShadockPompant un geranium des bois</vt:lpstr>
      <vt:lpstr>Nectar d’une « sauvage »</vt:lpstr>
      <vt:lpstr>Approche de  precision</vt:lpstr>
      <vt:lpstr>Cul par dessus tête</vt:lpstr>
      <vt:lpstr>Dompter la crepide hérissée</vt:lpstr>
      <vt:lpstr>La crépide Hirsute coifee</vt:lpstr>
      <vt:lpstr>La crépide jusqu’à la lie !</vt:lpstr>
      <vt:lpstr>Au Coeur de l’ouvrage</vt:lpstr>
      <vt:lpstr>L’arboretum en devenir</vt:lpstr>
      <vt:lpstr>Le geranium sauvage c’est bon aussi</vt:lpstr>
      <vt:lpstr>Présentation PowerPoint</vt:lpstr>
      <vt:lpstr>C’est trop bonnn!</vt:lpstr>
      <vt:lpstr>Thym Thym où est Milou ?</vt:lpstr>
      <vt:lpstr>Rein Thym Thym</vt:lpstr>
      <vt:lpstr>Arcquebouté au Thym</vt:lpstr>
      <vt:lpstr>Fond de Thym !</vt:lpstr>
      <vt:lpstr>A la verticale le thym se tient !</vt:lpstr>
      <vt:lpstr>Le cornouiller sanguin</vt:lpstr>
      <vt:lpstr>Raz la boule</vt:lpstr>
      <vt:lpstr>Puisant dans le puissant</vt:lpstr>
      <vt:lpstr>PElotage</vt:lpstr>
      <vt:lpstr>Allez une petite dernière pour la route !</vt:lpstr>
      <vt:lpstr>Trop bon faut pas en laisser !</vt:lpstr>
      <vt:lpstr>Sur le thym serpolet</vt:lpstr>
      <vt:lpstr>Présentation PowerPoint</vt:lpstr>
      <vt:lpstr>Présentation PowerPoint</vt:lpstr>
      <vt:lpstr>La Marguerite par Coeur</vt:lpstr>
      <vt:lpstr>Chélidoine renversante</vt:lpstr>
      <vt:lpstr>Chélidoine droit devant</vt:lpstr>
      <vt:lpstr>A Moi la carotte</vt:lpstr>
      <vt:lpstr>Présentation PowerPoint</vt:lpstr>
      <vt:lpstr>Présentation PowerPoint</vt:lpstr>
      <vt:lpstr>L’éclate dans L’ Centranthus écarlate</vt:lpstr>
      <vt:lpstr>Avaler la Valériane</vt:lpstr>
      <vt:lpstr>Fin  1ère partie à suivre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 BIELLE</dc:creator>
  <cp:lastModifiedBy>MARC BIELLE</cp:lastModifiedBy>
  <cp:revision>1</cp:revision>
  <dcterms:created xsi:type="dcterms:W3CDTF">2026-06-02T14:48:55Z</dcterms:created>
  <dcterms:modified xsi:type="dcterms:W3CDTF">2026-06-02T15:33:03Z</dcterms:modified>
</cp:coreProperties>
</file>