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17" r:id="rId3"/>
    <p:sldId id="332" r:id="rId4"/>
    <p:sldId id="278" r:id="rId5"/>
    <p:sldId id="279" r:id="rId6"/>
    <p:sldId id="298" r:id="rId7"/>
    <p:sldId id="335" r:id="rId8"/>
    <p:sldId id="280" r:id="rId9"/>
    <p:sldId id="334" r:id="rId10"/>
    <p:sldId id="281" r:id="rId11"/>
    <p:sldId id="282" r:id="rId12"/>
    <p:sldId id="297" r:id="rId13"/>
    <p:sldId id="283" r:id="rId14"/>
    <p:sldId id="284" r:id="rId15"/>
    <p:sldId id="285" r:id="rId16"/>
    <p:sldId id="286" r:id="rId17"/>
    <p:sldId id="290" r:id="rId18"/>
    <p:sldId id="318" r:id="rId19"/>
    <p:sldId id="316" r:id="rId20"/>
    <p:sldId id="287" r:id="rId21"/>
    <p:sldId id="288" r:id="rId22"/>
    <p:sldId id="289" r:id="rId23"/>
    <p:sldId id="291" r:id="rId24"/>
    <p:sldId id="292" r:id="rId25"/>
    <p:sldId id="293" r:id="rId26"/>
    <p:sldId id="294" r:id="rId27"/>
    <p:sldId id="295" r:id="rId28"/>
    <p:sldId id="296" r:id="rId29"/>
    <p:sldId id="257" r:id="rId30"/>
    <p:sldId id="261" r:id="rId31"/>
    <p:sldId id="319" r:id="rId32"/>
    <p:sldId id="320" r:id="rId33"/>
    <p:sldId id="321" r:id="rId34"/>
    <p:sldId id="322" r:id="rId35"/>
    <p:sldId id="299" r:id="rId36"/>
    <p:sldId id="323" r:id="rId37"/>
    <p:sldId id="262" r:id="rId38"/>
    <p:sldId id="308" r:id="rId39"/>
    <p:sldId id="315" r:id="rId40"/>
    <p:sldId id="263" r:id="rId41"/>
    <p:sldId id="300" r:id="rId42"/>
    <p:sldId id="301" r:id="rId43"/>
    <p:sldId id="302" r:id="rId44"/>
    <p:sldId id="303" r:id="rId45"/>
    <p:sldId id="304" r:id="rId46"/>
    <p:sldId id="305" r:id="rId47"/>
    <p:sldId id="306" r:id="rId48"/>
    <p:sldId id="307" r:id="rId49"/>
    <p:sldId id="309" r:id="rId50"/>
    <p:sldId id="310" r:id="rId51"/>
    <p:sldId id="311" r:id="rId52"/>
    <p:sldId id="314" r:id="rId53"/>
    <p:sldId id="312" r:id="rId54"/>
    <p:sldId id="324" r:id="rId55"/>
    <p:sldId id="313" r:id="rId56"/>
    <p:sldId id="325" r:id="rId57"/>
    <p:sldId id="326" r:id="rId58"/>
    <p:sldId id="327" r:id="rId59"/>
    <p:sldId id="331" r:id="rId60"/>
    <p:sldId id="330" r:id="rId61"/>
    <p:sldId id="333"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472F8-ADB6-455F-B4F4-9C1DB69AF18D}" v="242" dt="2025-12-25T18:22:03.53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0" d="100"/>
          <a:sy n="100" d="100"/>
        </p:scale>
        <p:origin x="99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BIELLE" userId="8fd6e4a85bbef0dd" providerId="LiveId" clId="{5A02F2E2-113D-4845-8533-CC98AACF8BDE}"/>
    <pc:docChg chg="undo custSel addSld delSld modSld sldOrd">
      <pc:chgData name="MARC BIELLE" userId="8fd6e4a85bbef0dd" providerId="LiveId" clId="{5A02F2E2-113D-4845-8533-CC98AACF8BDE}" dt="2025-12-25T18:24:28.456" v="21341" actId="207"/>
      <pc:docMkLst>
        <pc:docMk/>
      </pc:docMkLst>
      <pc:sldChg chg="modSp mod">
        <pc:chgData name="MARC BIELLE" userId="8fd6e4a85bbef0dd" providerId="LiveId" clId="{5A02F2E2-113D-4845-8533-CC98AACF8BDE}" dt="2025-12-17T20:44:08.727" v="13306" actId="20577"/>
        <pc:sldMkLst>
          <pc:docMk/>
          <pc:sldMk cId="2316559075" sldId="256"/>
        </pc:sldMkLst>
        <pc:spChg chg="mod">
          <ac:chgData name="MARC BIELLE" userId="8fd6e4a85bbef0dd" providerId="LiveId" clId="{5A02F2E2-113D-4845-8533-CC98AACF8BDE}" dt="2025-12-17T20:44:08.727" v="13306" actId="20577"/>
          <ac:spMkLst>
            <pc:docMk/>
            <pc:sldMk cId="2316559075" sldId="256"/>
            <ac:spMk id="3" creationId="{1E88021C-BA19-FC4F-E8C1-DE01F094CCEA}"/>
          </ac:spMkLst>
        </pc:spChg>
      </pc:sldChg>
      <pc:sldChg chg="addSp delSp modSp mod ord">
        <pc:chgData name="MARC BIELLE" userId="8fd6e4a85bbef0dd" providerId="LiveId" clId="{5A02F2E2-113D-4845-8533-CC98AACF8BDE}" dt="2025-12-25T18:16:21.221" v="21321" actId="20577"/>
        <pc:sldMkLst>
          <pc:docMk/>
          <pc:sldMk cId="362178113" sldId="257"/>
        </pc:sldMkLst>
        <pc:spChg chg="add mod">
          <ac:chgData name="MARC BIELLE" userId="8fd6e4a85bbef0dd" providerId="LiveId" clId="{5A02F2E2-113D-4845-8533-CC98AACF8BDE}" dt="2025-12-25T18:16:21.221" v="21321" actId="20577"/>
          <ac:spMkLst>
            <pc:docMk/>
            <pc:sldMk cId="362178113" sldId="257"/>
            <ac:spMk id="2" creationId="{3D2B7D18-55DC-D44B-83B1-3B4A7C6F2A90}"/>
          </ac:spMkLst>
        </pc:spChg>
        <pc:spChg chg="mod">
          <ac:chgData name="MARC BIELLE" userId="8fd6e4a85bbef0dd" providerId="LiveId" clId="{5A02F2E2-113D-4845-8533-CC98AACF8BDE}" dt="2025-12-16T21:29:59.879" v="7785" actId="6549"/>
          <ac:spMkLst>
            <pc:docMk/>
            <pc:sldMk cId="362178113" sldId="257"/>
            <ac:spMk id="5" creationId="{EC67D2A1-F267-0E63-2240-061CE39582DD}"/>
          </ac:spMkLst>
        </pc:spChg>
      </pc:sldChg>
      <pc:sldChg chg="addSp delSp modSp mod ord">
        <pc:chgData name="MARC BIELLE" userId="8fd6e4a85bbef0dd" providerId="LiveId" clId="{5A02F2E2-113D-4845-8533-CC98AACF8BDE}" dt="2025-12-16T21:39:45.323" v="8258" actId="122"/>
        <pc:sldMkLst>
          <pc:docMk/>
          <pc:sldMk cId="4288824910" sldId="261"/>
        </pc:sldMkLst>
        <pc:spChg chg="add mod">
          <ac:chgData name="MARC BIELLE" userId="8fd6e4a85bbef0dd" providerId="LiveId" clId="{5A02F2E2-113D-4845-8533-CC98AACF8BDE}" dt="2025-12-16T21:39:45.323" v="8258" actId="122"/>
          <ac:spMkLst>
            <pc:docMk/>
            <pc:sldMk cId="4288824910" sldId="261"/>
            <ac:spMk id="6" creationId="{CAFB4F3A-93C6-78EE-F33B-E83DF5C03E9C}"/>
          </ac:spMkLst>
        </pc:spChg>
        <pc:picChg chg="add mod">
          <ac:chgData name="MARC BIELLE" userId="8fd6e4a85bbef0dd" providerId="LiveId" clId="{5A02F2E2-113D-4845-8533-CC98AACF8BDE}" dt="2025-12-16T21:36:56.791" v="8206" actId="1076"/>
          <ac:picMkLst>
            <pc:docMk/>
            <pc:sldMk cId="4288824910" sldId="261"/>
            <ac:picMk id="3" creationId="{D4F2D00C-E1DB-349C-9380-8E39A20A7C61}"/>
          </ac:picMkLst>
        </pc:picChg>
      </pc:sldChg>
      <pc:sldChg chg="addSp modSp mod">
        <pc:chgData name="MARC BIELLE" userId="8fd6e4a85bbef0dd" providerId="LiveId" clId="{5A02F2E2-113D-4845-8533-CC98AACF8BDE}" dt="2025-12-16T22:18:09.085" v="8747" actId="6549"/>
        <pc:sldMkLst>
          <pc:docMk/>
          <pc:sldMk cId="1883816463" sldId="262"/>
        </pc:sldMkLst>
        <pc:spChg chg="add mod">
          <ac:chgData name="MARC BIELLE" userId="8fd6e4a85bbef0dd" providerId="LiveId" clId="{5A02F2E2-113D-4845-8533-CC98AACF8BDE}" dt="2025-12-16T22:18:09.085" v="8747" actId="6549"/>
          <ac:spMkLst>
            <pc:docMk/>
            <pc:sldMk cId="1883816463" sldId="262"/>
            <ac:spMk id="2" creationId="{F42748C7-E5AE-DCE8-C2A4-FF9E2094AB4B}"/>
          </ac:spMkLst>
        </pc:spChg>
      </pc:sldChg>
      <pc:sldChg chg="addSp modSp mod">
        <pc:chgData name="MARC BIELLE" userId="8fd6e4a85bbef0dd" providerId="LiveId" clId="{5A02F2E2-113D-4845-8533-CC98AACF8BDE}" dt="2025-12-25T18:21:16.159" v="21328" actId="20577"/>
        <pc:sldMkLst>
          <pc:docMk/>
          <pc:sldMk cId="2257630252" sldId="263"/>
        </pc:sldMkLst>
        <pc:spChg chg="add mod">
          <ac:chgData name="MARC BIELLE" userId="8fd6e4a85bbef0dd" providerId="LiveId" clId="{5A02F2E2-113D-4845-8533-CC98AACF8BDE}" dt="2025-12-16T22:19:59.657" v="8749" actId="207"/>
          <ac:spMkLst>
            <pc:docMk/>
            <pc:sldMk cId="2257630252" sldId="263"/>
            <ac:spMk id="2" creationId="{29C62082-0812-1E04-D63B-896A38B1406E}"/>
          </ac:spMkLst>
        </pc:spChg>
        <pc:spChg chg="add mod">
          <ac:chgData name="MARC BIELLE" userId="8fd6e4a85bbef0dd" providerId="LiveId" clId="{5A02F2E2-113D-4845-8533-CC98AACF8BDE}" dt="2025-12-25T18:21:16.159" v="21328" actId="20577"/>
          <ac:spMkLst>
            <pc:docMk/>
            <pc:sldMk cId="2257630252" sldId="263"/>
            <ac:spMk id="3" creationId="{D8B08FE8-4597-15AF-0BE7-FB45CC931197}"/>
          </ac:spMkLst>
        </pc:spChg>
        <pc:spChg chg="add mod">
          <ac:chgData name="MARC BIELLE" userId="8fd6e4a85bbef0dd" providerId="LiveId" clId="{5A02F2E2-113D-4845-8533-CC98AACF8BDE}" dt="2025-12-16T22:25:36.831" v="9099" actId="20577"/>
          <ac:spMkLst>
            <pc:docMk/>
            <pc:sldMk cId="2257630252" sldId="263"/>
            <ac:spMk id="14" creationId="{E17835D6-FBE3-06F8-BBEE-CEF83FDC867C}"/>
          </ac:spMkLst>
        </pc:spChg>
        <pc:spChg chg="add mod">
          <ac:chgData name="MARC BIELLE" userId="8fd6e4a85bbef0dd" providerId="LiveId" clId="{5A02F2E2-113D-4845-8533-CC98AACF8BDE}" dt="2025-12-16T22:26:25.255" v="9118" actId="14100"/>
          <ac:spMkLst>
            <pc:docMk/>
            <pc:sldMk cId="2257630252" sldId="263"/>
            <ac:spMk id="15" creationId="{6A750DED-7C26-C3B2-087A-C841DF6423AA}"/>
          </ac:spMkLst>
        </pc:spChg>
        <pc:picChg chg="add mod">
          <ac:chgData name="MARC BIELLE" userId="8fd6e4a85bbef0dd" providerId="LiveId" clId="{5A02F2E2-113D-4845-8533-CC98AACF8BDE}" dt="2025-12-16T22:23:32.805" v="9063" actId="14100"/>
          <ac:picMkLst>
            <pc:docMk/>
            <pc:sldMk cId="2257630252" sldId="263"/>
            <ac:picMk id="7" creationId="{642C42D3-C332-4D49-5320-C75E81D16FFF}"/>
          </ac:picMkLst>
        </pc:picChg>
        <pc:picChg chg="add mod">
          <ac:chgData name="MARC BIELLE" userId="8fd6e4a85bbef0dd" providerId="LiveId" clId="{5A02F2E2-113D-4845-8533-CC98AACF8BDE}" dt="2025-12-16T22:33:12.144" v="9355" actId="1076"/>
          <ac:picMkLst>
            <pc:docMk/>
            <pc:sldMk cId="2257630252" sldId="263"/>
            <ac:picMk id="9" creationId="{8835B3FF-AA7C-2D92-467F-E7BA3C27151D}"/>
          </ac:picMkLst>
        </pc:picChg>
        <pc:picChg chg="add mod">
          <ac:chgData name="MARC BIELLE" userId="8fd6e4a85bbef0dd" providerId="LiveId" clId="{5A02F2E2-113D-4845-8533-CC98AACF8BDE}" dt="2025-12-16T22:24:51.909" v="9079" actId="14100"/>
          <ac:picMkLst>
            <pc:docMk/>
            <pc:sldMk cId="2257630252" sldId="263"/>
            <ac:picMk id="11" creationId="{13E4F138-79E9-0896-1ADF-327D24540219}"/>
          </ac:picMkLst>
        </pc:picChg>
        <pc:picChg chg="add mod">
          <ac:chgData name="MARC BIELLE" userId="8fd6e4a85bbef0dd" providerId="LiveId" clId="{5A02F2E2-113D-4845-8533-CC98AACF8BDE}" dt="2025-12-16T22:24:57.345" v="9081" actId="14100"/>
          <ac:picMkLst>
            <pc:docMk/>
            <pc:sldMk cId="2257630252" sldId="263"/>
            <ac:picMk id="13" creationId="{82DDB379-327E-B5ED-2D94-8CC76CBFF573}"/>
          </ac:picMkLst>
        </pc:picChg>
      </pc:sldChg>
      <pc:sldChg chg="modSp mod">
        <pc:chgData name="MARC BIELLE" userId="8fd6e4a85bbef0dd" providerId="LiveId" clId="{5A02F2E2-113D-4845-8533-CC98AACF8BDE}" dt="2025-12-17T21:26:45.479" v="13879" actId="1076"/>
        <pc:sldMkLst>
          <pc:docMk/>
          <pc:sldMk cId="953267985" sldId="278"/>
        </pc:sldMkLst>
        <pc:spChg chg="mod">
          <ac:chgData name="MARC BIELLE" userId="8fd6e4a85bbef0dd" providerId="LiveId" clId="{5A02F2E2-113D-4845-8533-CC98AACF8BDE}" dt="2025-12-17T21:26:45.479" v="13879" actId="1076"/>
          <ac:spMkLst>
            <pc:docMk/>
            <pc:sldMk cId="953267985" sldId="278"/>
            <ac:spMk id="6" creationId="{511C389A-A929-8BF9-A963-9F0DEA22B572}"/>
          </ac:spMkLst>
        </pc:spChg>
      </pc:sldChg>
      <pc:sldChg chg="modSp mod">
        <pc:chgData name="MARC BIELLE" userId="8fd6e4a85bbef0dd" providerId="LiveId" clId="{5A02F2E2-113D-4845-8533-CC98AACF8BDE}" dt="2025-12-17T21:27:23.449" v="13892" actId="6549"/>
        <pc:sldMkLst>
          <pc:docMk/>
          <pc:sldMk cId="3482798974" sldId="279"/>
        </pc:sldMkLst>
        <pc:spChg chg="mod">
          <ac:chgData name="MARC BIELLE" userId="8fd6e4a85bbef0dd" providerId="LiveId" clId="{5A02F2E2-113D-4845-8533-CC98AACF8BDE}" dt="2025-12-17T21:27:23.449" v="13892" actId="6549"/>
          <ac:spMkLst>
            <pc:docMk/>
            <pc:sldMk cId="3482798974" sldId="279"/>
            <ac:spMk id="2" creationId="{D353D87B-2D32-C56B-4177-F6276754D7B1}"/>
          </ac:spMkLst>
        </pc:spChg>
      </pc:sldChg>
      <pc:sldChg chg="modSp mod">
        <pc:chgData name="MARC BIELLE" userId="8fd6e4a85bbef0dd" providerId="LiveId" clId="{5A02F2E2-113D-4845-8533-CC98AACF8BDE}" dt="2025-12-25T17:46:48.012" v="20948" actId="404"/>
        <pc:sldMkLst>
          <pc:docMk/>
          <pc:sldMk cId="52782815" sldId="280"/>
        </pc:sldMkLst>
        <pc:spChg chg="mod">
          <ac:chgData name="MARC BIELLE" userId="8fd6e4a85bbef0dd" providerId="LiveId" clId="{5A02F2E2-113D-4845-8533-CC98AACF8BDE}" dt="2025-12-25T17:46:48.012" v="20948" actId="404"/>
          <ac:spMkLst>
            <pc:docMk/>
            <pc:sldMk cId="52782815" sldId="280"/>
            <ac:spMk id="3" creationId="{9FCDB4E7-E45B-4956-F020-72C7119FE0C0}"/>
          </ac:spMkLst>
        </pc:spChg>
      </pc:sldChg>
      <pc:sldChg chg="addSp delSp modSp mod">
        <pc:chgData name="MARC BIELLE" userId="8fd6e4a85bbef0dd" providerId="LiveId" clId="{5A02F2E2-113D-4845-8533-CC98AACF8BDE}" dt="2025-12-25T17:56:55.761" v="21114" actId="1076"/>
        <pc:sldMkLst>
          <pc:docMk/>
          <pc:sldMk cId="3906689881" sldId="281"/>
        </pc:sldMkLst>
        <pc:spChg chg="add mod">
          <ac:chgData name="MARC BIELLE" userId="8fd6e4a85bbef0dd" providerId="LiveId" clId="{5A02F2E2-113D-4845-8533-CC98AACF8BDE}" dt="2025-12-25T17:54:58.641" v="21110" actId="20577"/>
          <ac:spMkLst>
            <pc:docMk/>
            <pc:sldMk cId="3906689881" sldId="281"/>
            <ac:spMk id="2" creationId="{27605CBA-7729-585B-AFC4-FF15230CEC56}"/>
          </ac:spMkLst>
        </pc:spChg>
        <pc:picChg chg="add del mod">
          <ac:chgData name="MARC BIELLE" userId="8fd6e4a85bbef0dd" providerId="LiveId" clId="{5A02F2E2-113D-4845-8533-CC98AACF8BDE}" dt="2025-12-25T17:52:49.379" v="21057" actId="478"/>
          <ac:picMkLst>
            <pc:docMk/>
            <pc:sldMk cId="3906689881" sldId="281"/>
            <ac:picMk id="4" creationId="{5D044507-49FB-A71D-E794-F0CC4A53AC9A}"/>
          </ac:picMkLst>
        </pc:picChg>
        <pc:picChg chg="add mod">
          <ac:chgData name="MARC BIELLE" userId="8fd6e4a85bbef0dd" providerId="LiveId" clId="{5A02F2E2-113D-4845-8533-CC98AACF8BDE}" dt="2025-12-25T17:56:55.761" v="21114" actId="1076"/>
          <ac:picMkLst>
            <pc:docMk/>
            <pc:sldMk cId="3906689881" sldId="281"/>
            <ac:picMk id="7" creationId="{322741AA-0C31-893B-B94F-1410D7E65C4F}"/>
          </ac:picMkLst>
        </pc:picChg>
      </pc:sldChg>
      <pc:sldChg chg="addSp delSp modSp add mod">
        <pc:chgData name="MARC BIELLE" userId="8fd6e4a85bbef0dd" providerId="LiveId" clId="{5A02F2E2-113D-4845-8533-CC98AACF8BDE}" dt="2025-12-17T21:25:18.728" v="13863" actId="403"/>
        <pc:sldMkLst>
          <pc:docMk/>
          <pc:sldMk cId="3911260991" sldId="282"/>
        </pc:sldMkLst>
        <pc:spChg chg="add mod">
          <ac:chgData name="MARC BIELLE" userId="8fd6e4a85bbef0dd" providerId="LiveId" clId="{5A02F2E2-113D-4845-8533-CC98AACF8BDE}" dt="2025-12-17T21:25:18.728" v="13863" actId="403"/>
          <ac:spMkLst>
            <pc:docMk/>
            <pc:sldMk cId="3911260991" sldId="282"/>
            <ac:spMk id="3" creationId="{9981533E-2E4D-5EC9-59C3-4403C5895A87}"/>
          </ac:spMkLst>
        </pc:spChg>
      </pc:sldChg>
      <pc:sldChg chg="addSp modSp add mod">
        <pc:chgData name="MARC BIELLE" userId="8fd6e4a85bbef0dd" providerId="LiveId" clId="{5A02F2E2-113D-4845-8533-CC98AACF8BDE}" dt="2025-12-25T18:06:15.451" v="21197" actId="20577"/>
        <pc:sldMkLst>
          <pc:docMk/>
          <pc:sldMk cId="3943135927" sldId="283"/>
        </pc:sldMkLst>
        <pc:spChg chg="add mod">
          <ac:chgData name="MARC BIELLE" userId="8fd6e4a85bbef0dd" providerId="LiveId" clId="{5A02F2E2-113D-4845-8533-CC98AACF8BDE}" dt="2025-12-25T18:06:15.451" v="21197" actId="20577"/>
          <ac:spMkLst>
            <pc:docMk/>
            <pc:sldMk cId="3943135927" sldId="283"/>
            <ac:spMk id="2" creationId="{EE84745E-5CF5-18D8-9A45-7CC7CD75B145}"/>
          </ac:spMkLst>
        </pc:spChg>
      </pc:sldChg>
      <pc:sldChg chg="addSp modSp add mod">
        <pc:chgData name="MARC BIELLE" userId="8fd6e4a85bbef0dd" providerId="LiveId" clId="{5A02F2E2-113D-4845-8533-CC98AACF8BDE}" dt="2025-12-17T21:21:16.311" v="13852" actId="20577"/>
        <pc:sldMkLst>
          <pc:docMk/>
          <pc:sldMk cId="635621655" sldId="284"/>
        </pc:sldMkLst>
        <pc:spChg chg="add mod">
          <ac:chgData name="MARC BIELLE" userId="8fd6e4a85bbef0dd" providerId="LiveId" clId="{5A02F2E2-113D-4845-8533-CC98AACF8BDE}" dt="2025-12-17T21:21:16.311" v="13852" actId="20577"/>
          <ac:spMkLst>
            <pc:docMk/>
            <pc:sldMk cId="635621655" sldId="284"/>
            <ac:spMk id="2" creationId="{FFF91CE1-57A0-287B-47CF-4998278BDCDB}"/>
          </ac:spMkLst>
        </pc:spChg>
      </pc:sldChg>
      <pc:sldChg chg="addSp modSp add mod">
        <pc:chgData name="MARC BIELLE" userId="8fd6e4a85bbef0dd" providerId="LiveId" clId="{5A02F2E2-113D-4845-8533-CC98AACF8BDE}" dt="2025-12-25T18:06:34.253" v="21205" actId="404"/>
        <pc:sldMkLst>
          <pc:docMk/>
          <pc:sldMk cId="2416872014" sldId="285"/>
        </pc:sldMkLst>
        <pc:spChg chg="add mod">
          <ac:chgData name="MARC BIELLE" userId="8fd6e4a85bbef0dd" providerId="LiveId" clId="{5A02F2E2-113D-4845-8533-CC98AACF8BDE}" dt="2025-12-25T18:06:34.253" v="21205" actId="404"/>
          <ac:spMkLst>
            <pc:docMk/>
            <pc:sldMk cId="2416872014" sldId="285"/>
            <ac:spMk id="2" creationId="{8CB093A1-A33B-E981-9CB6-9A7191E56569}"/>
          </ac:spMkLst>
        </pc:spChg>
      </pc:sldChg>
      <pc:sldChg chg="addSp delSp modSp add mod">
        <pc:chgData name="MARC BIELLE" userId="8fd6e4a85bbef0dd" providerId="LiveId" clId="{5A02F2E2-113D-4845-8533-CC98AACF8BDE}" dt="2025-12-25T18:08:38.770" v="21208" actId="122"/>
        <pc:sldMkLst>
          <pc:docMk/>
          <pc:sldMk cId="3347690261" sldId="286"/>
        </pc:sldMkLst>
        <pc:spChg chg="add mod">
          <ac:chgData name="MARC BIELLE" userId="8fd6e4a85bbef0dd" providerId="LiveId" clId="{5A02F2E2-113D-4845-8533-CC98AACF8BDE}" dt="2025-12-25T18:08:38.770" v="21208" actId="122"/>
          <ac:spMkLst>
            <pc:docMk/>
            <pc:sldMk cId="3347690261" sldId="286"/>
            <ac:spMk id="7" creationId="{8E53BA2C-800A-CD46-4B99-02CD11FE1278}"/>
          </ac:spMkLst>
        </pc:spChg>
        <pc:graphicFrameChg chg="add mod modGraphic">
          <ac:chgData name="MARC BIELLE" userId="8fd6e4a85bbef0dd" providerId="LiveId" clId="{5A02F2E2-113D-4845-8533-CC98AACF8BDE}" dt="2025-12-16T17:45:08.710" v="2531" actId="1076"/>
          <ac:graphicFrameMkLst>
            <pc:docMk/>
            <pc:sldMk cId="3347690261" sldId="286"/>
            <ac:graphicFrameMk id="3" creationId="{D7395F3C-A5D9-13B0-0A97-43CC76C660A3}"/>
          </ac:graphicFrameMkLst>
        </pc:graphicFrameChg>
      </pc:sldChg>
      <pc:sldChg chg="addSp modSp add mod">
        <pc:chgData name="MARC BIELLE" userId="8fd6e4a85bbef0dd" providerId="LiveId" clId="{5A02F2E2-113D-4845-8533-CC98AACF8BDE}" dt="2025-12-17T21:05:12.846" v="13317" actId="207"/>
        <pc:sldMkLst>
          <pc:docMk/>
          <pc:sldMk cId="3271525007" sldId="287"/>
        </pc:sldMkLst>
        <pc:spChg chg="add mod">
          <ac:chgData name="MARC BIELLE" userId="8fd6e4a85bbef0dd" providerId="LiveId" clId="{5A02F2E2-113D-4845-8533-CC98AACF8BDE}" dt="2025-12-17T21:05:12.846" v="13317" actId="207"/>
          <ac:spMkLst>
            <pc:docMk/>
            <pc:sldMk cId="3271525007" sldId="287"/>
            <ac:spMk id="3" creationId="{27BD473C-49D8-7CDA-1861-975A56B93BA6}"/>
          </ac:spMkLst>
        </pc:spChg>
        <pc:picChg chg="add mod">
          <ac:chgData name="MARC BIELLE" userId="8fd6e4a85bbef0dd" providerId="LiveId" clId="{5A02F2E2-113D-4845-8533-CC98AACF8BDE}" dt="2025-12-16T17:55:27.150" v="2701" actId="14100"/>
          <ac:picMkLst>
            <pc:docMk/>
            <pc:sldMk cId="3271525007" sldId="287"/>
            <ac:picMk id="2" creationId="{AD72FC9F-FE7F-E8FF-C04B-1266EDC5176A}"/>
          </ac:picMkLst>
        </pc:picChg>
        <pc:picChg chg="mod">
          <ac:chgData name="MARC BIELLE" userId="8fd6e4a85bbef0dd" providerId="LiveId" clId="{5A02F2E2-113D-4845-8533-CC98AACF8BDE}" dt="2025-12-16T17:55:10.506" v="2697" actId="14100"/>
          <ac:picMkLst>
            <pc:docMk/>
            <pc:sldMk cId="3271525007" sldId="287"/>
            <ac:picMk id="5" creationId="{58C36B7C-76A3-F992-0B17-17837FC311EB}"/>
          </ac:picMkLst>
        </pc:picChg>
      </pc:sldChg>
      <pc:sldChg chg="addSp delSp modSp add mod">
        <pc:chgData name="MARC BIELLE" userId="8fd6e4a85bbef0dd" providerId="LiveId" clId="{5A02F2E2-113D-4845-8533-CC98AACF8BDE}" dt="2025-12-17T21:55:33.393" v="14487" actId="20577"/>
        <pc:sldMkLst>
          <pc:docMk/>
          <pc:sldMk cId="687960592" sldId="288"/>
        </pc:sldMkLst>
        <pc:spChg chg="add mod">
          <ac:chgData name="MARC BIELLE" userId="8fd6e4a85bbef0dd" providerId="LiveId" clId="{5A02F2E2-113D-4845-8533-CC98AACF8BDE}" dt="2025-12-17T21:55:33.393" v="14487" actId="20577"/>
          <ac:spMkLst>
            <pc:docMk/>
            <pc:sldMk cId="687960592" sldId="288"/>
            <ac:spMk id="6" creationId="{813F34BC-F9E2-4CD1-EA3B-805D0C45D72C}"/>
          </ac:spMkLst>
        </pc:spChg>
        <pc:picChg chg="add mod">
          <ac:chgData name="MARC BIELLE" userId="8fd6e4a85bbef0dd" providerId="LiveId" clId="{5A02F2E2-113D-4845-8533-CC98AACF8BDE}" dt="2025-12-16T18:01:24.178" v="2785" actId="14100"/>
          <ac:picMkLst>
            <pc:docMk/>
            <pc:sldMk cId="687960592" sldId="288"/>
            <ac:picMk id="4" creationId="{2A4B5035-E6C6-CE4C-57B4-4A61F88F0FEB}"/>
          </ac:picMkLst>
        </pc:picChg>
        <pc:picChg chg="mod">
          <ac:chgData name="MARC BIELLE" userId="8fd6e4a85bbef0dd" providerId="LiveId" clId="{5A02F2E2-113D-4845-8533-CC98AACF8BDE}" dt="2025-12-16T18:00:41.084" v="2777" actId="1076"/>
          <ac:picMkLst>
            <pc:docMk/>
            <pc:sldMk cId="687960592" sldId="288"/>
            <ac:picMk id="5" creationId="{F182ABA2-0BD9-219C-473F-E9A64B9E2281}"/>
          </ac:picMkLst>
        </pc:picChg>
      </pc:sldChg>
      <pc:sldChg chg="addSp modSp add mod">
        <pc:chgData name="MARC BIELLE" userId="8fd6e4a85bbef0dd" providerId="LiveId" clId="{5A02F2E2-113D-4845-8533-CC98AACF8BDE}" dt="2025-12-16T22:07:07.881" v="8584" actId="20577"/>
        <pc:sldMkLst>
          <pc:docMk/>
          <pc:sldMk cId="3820029718" sldId="289"/>
        </pc:sldMkLst>
        <pc:spChg chg="add mod">
          <ac:chgData name="MARC BIELLE" userId="8fd6e4a85bbef0dd" providerId="LiveId" clId="{5A02F2E2-113D-4845-8533-CC98AACF8BDE}" dt="2025-12-16T18:08:50.026" v="3064" actId="207"/>
          <ac:spMkLst>
            <pc:docMk/>
            <pc:sldMk cId="3820029718" sldId="289"/>
            <ac:spMk id="2" creationId="{ACE498E8-C202-F78D-026A-D85669295773}"/>
          </ac:spMkLst>
        </pc:spChg>
        <pc:spChg chg="add mod">
          <ac:chgData name="MARC BIELLE" userId="8fd6e4a85bbef0dd" providerId="LiveId" clId="{5A02F2E2-113D-4845-8533-CC98AACF8BDE}" dt="2025-12-16T22:07:07.881" v="8584" actId="20577"/>
          <ac:spMkLst>
            <pc:docMk/>
            <pc:sldMk cId="3820029718" sldId="289"/>
            <ac:spMk id="3" creationId="{911A6BD3-9810-18C8-5FEF-98EF85F8AB5C}"/>
          </ac:spMkLst>
        </pc:spChg>
        <pc:picChg chg="mod">
          <ac:chgData name="MARC BIELLE" userId="8fd6e4a85bbef0dd" providerId="LiveId" clId="{5A02F2E2-113D-4845-8533-CC98AACF8BDE}" dt="2025-12-16T18:23:56.180" v="3954" actId="14100"/>
          <ac:picMkLst>
            <pc:docMk/>
            <pc:sldMk cId="3820029718" sldId="289"/>
            <ac:picMk id="5" creationId="{D6FD44B9-71C9-D4EC-6BCC-A53712141384}"/>
          </ac:picMkLst>
        </pc:picChg>
      </pc:sldChg>
      <pc:sldChg chg="addSp modSp add mod ord">
        <pc:chgData name="MARC BIELLE" userId="8fd6e4a85bbef0dd" providerId="LiveId" clId="{5A02F2E2-113D-4845-8533-CC98AACF8BDE}" dt="2025-12-25T16:12:36.223" v="18841" actId="114"/>
        <pc:sldMkLst>
          <pc:docMk/>
          <pc:sldMk cId="806211354" sldId="290"/>
        </pc:sldMkLst>
        <pc:spChg chg="add mod">
          <ac:chgData name="MARC BIELLE" userId="8fd6e4a85bbef0dd" providerId="LiveId" clId="{5A02F2E2-113D-4845-8533-CC98AACF8BDE}" dt="2025-12-25T16:12:36.223" v="18841" actId="114"/>
          <ac:spMkLst>
            <pc:docMk/>
            <pc:sldMk cId="806211354" sldId="290"/>
            <ac:spMk id="2" creationId="{61B2E319-D4F6-54A6-C168-D8DFFE04CABF}"/>
          </ac:spMkLst>
        </pc:spChg>
      </pc:sldChg>
      <pc:sldChg chg="addSp modSp add mod">
        <pc:chgData name="MARC BIELLE" userId="8fd6e4a85bbef0dd" providerId="LiveId" clId="{5A02F2E2-113D-4845-8533-CC98AACF8BDE}" dt="2025-12-17T21:58:02.789" v="14492" actId="207"/>
        <pc:sldMkLst>
          <pc:docMk/>
          <pc:sldMk cId="3928048411" sldId="291"/>
        </pc:sldMkLst>
        <pc:spChg chg="add mod">
          <ac:chgData name="MARC BIELLE" userId="8fd6e4a85bbef0dd" providerId="LiveId" clId="{5A02F2E2-113D-4845-8533-CC98AACF8BDE}" dt="2025-12-17T21:58:02.789" v="14492" actId="207"/>
          <ac:spMkLst>
            <pc:docMk/>
            <pc:sldMk cId="3928048411" sldId="291"/>
            <ac:spMk id="2" creationId="{89A1D6A4-7589-64DC-BAC2-EE3196E93F55}"/>
          </ac:spMkLst>
        </pc:spChg>
      </pc:sldChg>
      <pc:sldChg chg="addSp modSp add mod">
        <pc:chgData name="MARC BIELLE" userId="8fd6e4a85bbef0dd" providerId="LiveId" clId="{5A02F2E2-113D-4845-8533-CC98AACF8BDE}" dt="2025-12-17T21:59:42.792" v="14509" actId="20577"/>
        <pc:sldMkLst>
          <pc:docMk/>
          <pc:sldMk cId="3700954087" sldId="292"/>
        </pc:sldMkLst>
        <pc:spChg chg="add mod">
          <ac:chgData name="MARC BIELLE" userId="8fd6e4a85bbef0dd" providerId="LiveId" clId="{5A02F2E2-113D-4845-8533-CC98AACF8BDE}" dt="2025-12-17T21:59:42.792" v="14509" actId="20577"/>
          <ac:spMkLst>
            <pc:docMk/>
            <pc:sldMk cId="3700954087" sldId="292"/>
            <ac:spMk id="2" creationId="{01AAF6E0-AD76-C38B-25CF-3DF89CFD4B99}"/>
          </ac:spMkLst>
        </pc:spChg>
      </pc:sldChg>
      <pc:sldChg chg="addSp modSp add mod">
        <pc:chgData name="MARC BIELLE" userId="8fd6e4a85bbef0dd" providerId="LiveId" clId="{5A02F2E2-113D-4845-8533-CC98AACF8BDE}" dt="2025-12-17T22:01:40.738" v="14522" actId="404"/>
        <pc:sldMkLst>
          <pc:docMk/>
          <pc:sldMk cId="4238179800" sldId="293"/>
        </pc:sldMkLst>
        <pc:spChg chg="add mod">
          <ac:chgData name="MARC BIELLE" userId="8fd6e4a85bbef0dd" providerId="LiveId" clId="{5A02F2E2-113D-4845-8533-CC98AACF8BDE}" dt="2025-12-17T22:01:40.738" v="14522" actId="404"/>
          <ac:spMkLst>
            <pc:docMk/>
            <pc:sldMk cId="4238179800" sldId="293"/>
            <ac:spMk id="2" creationId="{6A7D346F-07CA-DBAC-165A-42209097174F}"/>
          </ac:spMkLst>
        </pc:spChg>
      </pc:sldChg>
      <pc:sldChg chg="addSp modSp add mod">
        <pc:chgData name="MARC BIELLE" userId="8fd6e4a85bbef0dd" providerId="LiveId" clId="{5A02F2E2-113D-4845-8533-CC98AACF8BDE}" dt="2025-12-25T18:13:01.857" v="21217" actId="20577"/>
        <pc:sldMkLst>
          <pc:docMk/>
          <pc:sldMk cId="867597407" sldId="294"/>
        </pc:sldMkLst>
        <pc:spChg chg="add mod">
          <ac:chgData name="MARC BIELLE" userId="8fd6e4a85bbef0dd" providerId="LiveId" clId="{5A02F2E2-113D-4845-8533-CC98AACF8BDE}" dt="2025-12-25T18:13:01.857" v="21217" actId="20577"/>
          <ac:spMkLst>
            <pc:docMk/>
            <pc:sldMk cId="867597407" sldId="294"/>
            <ac:spMk id="2" creationId="{52F7FF26-1707-9FC0-6370-44B7D14748A2}"/>
          </ac:spMkLst>
        </pc:spChg>
      </pc:sldChg>
      <pc:sldChg chg="addSp modSp add mod">
        <pc:chgData name="MARC BIELLE" userId="8fd6e4a85bbef0dd" providerId="LiveId" clId="{5A02F2E2-113D-4845-8533-CC98AACF8BDE}" dt="2025-12-16T21:28:23.668" v="7768" actId="20577"/>
        <pc:sldMkLst>
          <pc:docMk/>
          <pc:sldMk cId="192646851" sldId="295"/>
        </pc:sldMkLst>
        <pc:spChg chg="add mod">
          <ac:chgData name="MARC BIELLE" userId="8fd6e4a85bbef0dd" providerId="LiveId" clId="{5A02F2E2-113D-4845-8533-CC98AACF8BDE}" dt="2025-12-16T21:28:23.668" v="7768" actId="20577"/>
          <ac:spMkLst>
            <pc:docMk/>
            <pc:sldMk cId="192646851" sldId="295"/>
            <ac:spMk id="2" creationId="{F504C144-A33C-8534-D14D-140E1AF5F992}"/>
          </ac:spMkLst>
        </pc:spChg>
      </pc:sldChg>
      <pc:sldChg chg="addSp modSp add mod">
        <pc:chgData name="MARC BIELLE" userId="8fd6e4a85bbef0dd" providerId="LiveId" clId="{5A02F2E2-113D-4845-8533-CC98AACF8BDE}" dt="2025-12-25T18:15:19.220" v="21291" actId="207"/>
        <pc:sldMkLst>
          <pc:docMk/>
          <pc:sldMk cId="186932437" sldId="296"/>
        </pc:sldMkLst>
        <pc:spChg chg="add mod">
          <ac:chgData name="MARC BIELLE" userId="8fd6e4a85bbef0dd" providerId="LiveId" clId="{5A02F2E2-113D-4845-8533-CC98AACF8BDE}" dt="2025-12-25T18:15:19.220" v="21291" actId="207"/>
          <ac:spMkLst>
            <pc:docMk/>
            <pc:sldMk cId="186932437" sldId="296"/>
            <ac:spMk id="2" creationId="{2C097B25-B812-CB4B-FEFE-54DFE478AC92}"/>
          </ac:spMkLst>
        </pc:spChg>
      </pc:sldChg>
      <pc:sldChg chg="modSp add mod ord">
        <pc:chgData name="MARC BIELLE" userId="8fd6e4a85bbef0dd" providerId="LiveId" clId="{5A02F2E2-113D-4845-8533-CC98AACF8BDE}" dt="2025-12-17T21:47:37.070" v="14432" actId="313"/>
        <pc:sldMkLst>
          <pc:docMk/>
          <pc:sldMk cId="3496173878" sldId="297"/>
        </pc:sldMkLst>
        <pc:spChg chg="mod">
          <ac:chgData name="MARC BIELLE" userId="8fd6e4a85bbef0dd" providerId="LiveId" clId="{5A02F2E2-113D-4845-8533-CC98AACF8BDE}" dt="2025-12-17T21:47:37.070" v="14432" actId="313"/>
          <ac:spMkLst>
            <pc:docMk/>
            <pc:sldMk cId="3496173878" sldId="297"/>
            <ac:spMk id="2" creationId="{EFE63A78-E91F-E1B5-BBB7-B9B07E09D104}"/>
          </ac:spMkLst>
        </pc:spChg>
      </pc:sldChg>
      <pc:sldChg chg="modSp add mod modNotesTx">
        <pc:chgData name="MARC BIELLE" userId="8fd6e4a85bbef0dd" providerId="LiveId" clId="{5A02F2E2-113D-4845-8533-CC98AACF8BDE}" dt="2025-12-17T20:45:49.708" v="13312" actId="20577"/>
        <pc:sldMkLst>
          <pc:docMk/>
          <pc:sldMk cId="3027750791" sldId="298"/>
        </pc:sldMkLst>
        <pc:spChg chg="mod">
          <ac:chgData name="MARC BIELLE" userId="8fd6e4a85bbef0dd" providerId="LiveId" clId="{5A02F2E2-113D-4845-8533-CC98AACF8BDE}" dt="2025-12-17T20:45:49.708" v="13312" actId="20577"/>
          <ac:spMkLst>
            <pc:docMk/>
            <pc:sldMk cId="3027750791" sldId="298"/>
            <ac:spMk id="2" creationId="{1B557CAC-3D2D-02BE-B1B6-EACB0925CAE7}"/>
          </ac:spMkLst>
        </pc:spChg>
      </pc:sldChg>
      <pc:sldChg chg="addSp delSp modSp add mod ord">
        <pc:chgData name="MARC BIELLE" userId="8fd6e4a85bbef0dd" providerId="LiveId" clId="{5A02F2E2-113D-4845-8533-CC98AACF8BDE}" dt="2025-12-17T22:15:41.932" v="14675"/>
        <pc:sldMkLst>
          <pc:docMk/>
          <pc:sldMk cId="4170925802" sldId="299"/>
        </pc:sldMkLst>
        <pc:picChg chg="add mod">
          <ac:chgData name="MARC BIELLE" userId="8fd6e4a85bbef0dd" providerId="LiveId" clId="{5A02F2E2-113D-4845-8533-CC98AACF8BDE}" dt="2025-12-17T22:14:26.116" v="14667" actId="1076"/>
          <ac:picMkLst>
            <pc:docMk/>
            <pc:sldMk cId="4170925802" sldId="299"/>
            <ac:picMk id="4" creationId="{644618B8-96AF-9C09-774D-64DCE16E9E9B}"/>
          </ac:picMkLst>
        </pc:picChg>
        <pc:picChg chg="add mod">
          <ac:chgData name="MARC BIELLE" userId="8fd6e4a85bbef0dd" providerId="LiveId" clId="{5A02F2E2-113D-4845-8533-CC98AACF8BDE}" dt="2025-12-17T22:15:29.728" v="14671" actId="1076"/>
          <ac:picMkLst>
            <pc:docMk/>
            <pc:sldMk cId="4170925802" sldId="299"/>
            <ac:picMk id="7" creationId="{75325044-A6D7-4662-E7B0-274E12D4AC10}"/>
          </ac:picMkLst>
        </pc:picChg>
      </pc:sldChg>
      <pc:sldChg chg="addSp modSp add mod">
        <pc:chgData name="MARC BIELLE" userId="8fd6e4a85bbef0dd" providerId="LiveId" clId="{5A02F2E2-113D-4845-8533-CC98AACF8BDE}" dt="2025-12-16T22:34:59.035" v="9449" actId="1076"/>
        <pc:sldMkLst>
          <pc:docMk/>
          <pc:sldMk cId="618668425" sldId="300"/>
        </pc:sldMkLst>
        <pc:spChg chg="mod">
          <ac:chgData name="MARC BIELLE" userId="8fd6e4a85bbef0dd" providerId="LiveId" clId="{5A02F2E2-113D-4845-8533-CC98AACF8BDE}" dt="2025-12-16T22:34:16.502" v="9444" actId="122"/>
          <ac:spMkLst>
            <pc:docMk/>
            <pc:sldMk cId="618668425" sldId="300"/>
            <ac:spMk id="2" creationId="{7E084CC8-AAEF-56CE-DDE0-28115C680631}"/>
          </ac:spMkLst>
        </pc:spChg>
        <pc:picChg chg="add mod">
          <ac:chgData name="MARC BIELLE" userId="8fd6e4a85bbef0dd" providerId="LiveId" clId="{5A02F2E2-113D-4845-8533-CC98AACF8BDE}" dt="2025-12-16T22:34:59.035" v="9449" actId="1076"/>
          <ac:picMkLst>
            <pc:docMk/>
            <pc:sldMk cId="618668425" sldId="300"/>
            <ac:picMk id="4" creationId="{AD32ECC3-3D09-0F04-FB16-F834289FEFD1}"/>
          </ac:picMkLst>
        </pc:picChg>
      </pc:sldChg>
      <pc:sldChg chg="addSp modSp add mod">
        <pc:chgData name="MARC BIELLE" userId="8fd6e4a85bbef0dd" providerId="LiveId" clId="{5A02F2E2-113D-4845-8533-CC98AACF8BDE}" dt="2025-12-16T22:52:22.031" v="9630" actId="20577"/>
        <pc:sldMkLst>
          <pc:docMk/>
          <pc:sldMk cId="1663406612" sldId="301"/>
        </pc:sldMkLst>
        <pc:spChg chg="mod">
          <ac:chgData name="MARC BIELLE" userId="8fd6e4a85bbef0dd" providerId="LiveId" clId="{5A02F2E2-113D-4845-8533-CC98AACF8BDE}" dt="2025-12-16T22:49:22.900" v="9505" actId="20577"/>
          <ac:spMkLst>
            <pc:docMk/>
            <pc:sldMk cId="1663406612" sldId="301"/>
            <ac:spMk id="2" creationId="{22D7722C-42E2-F148-7175-2083F9BFA6C6}"/>
          </ac:spMkLst>
        </pc:spChg>
        <pc:spChg chg="add mod">
          <ac:chgData name="MARC BIELLE" userId="8fd6e4a85bbef0dd" providerId="LiveId" clId="{5A02F2E2-113D-4845-8533-CC98AACF8BDE}" dt="2025-12-16T22:52:22.031" v="9630" actId="20577"/>
          <ac:spMkLst>
            <pc:docMk/>
            <pc:sldMk cId="1663406612" sldId="301"/>
            <ac:spMk id="6" creationId="{42BBE626-5232-C51F-111F-5D2636B16FB0}"/>
          </ac:spMkLst>
        </pc:spChg>
        <pc:picChg chg="add mod">
          <ac:chgData name="MARC BIELLE" userId="8fd6e4a85bbef0dd" providerId="LiveId" clId="{5A02F2E2-113D-4845-8533-CC98AACF8BDE}" dt="2025-12-16T22:47:47.910" v="9493" actId="1076"/>
          <ac:picMkLst>
            <pc:docMk/>
            <pc:sldMk cId="1663406612" sldId="301"/>
            <ac:picMk id="4" creationId="{D4D24EC8-0111-11F4-15C4-C7BBC07F0680}"/>
          </ac:picMkLst>
        </pc:picChg>
        <pc:picChg chg="mod">
          <ac:chgData name="MARC BIELLE" userId="8fd6e4a85bbef0dd" providerId="LiveId" clId="{5A02F2E2-113D-4845-8533-CC98AACF8BDE}" dt="2025-12-16T22:47:28.941" v="9488" actId="1076"/>
          <ac:picMkLst>
            <pc:docMk/>
            <pc:sldMk cId="1663406612" sldId="301"/>
            <ac:picMk id="5" creationId="{0AF986E1-6835-47BA-73F8-21338B439735}"/>
          </ac:picMkLst>
        </pc:picChg>
        <pc:picChg chg="add mod">
          <ac:chgData name="MARC BIELLE" userId="8fd6e4a85bbef0dd" providerId="LiveId" clId="{5A02F2E2-113D-4845-8533-CC98AACF8BDE}" dt="2025-12-16T22:49:45.208" v="9506" actId="14100"/>
          <ac:picMkLst>
            <pc:docMk/>
            <pc:sldMk cId="1663406612" sldId="301"/>
            <ac:picMk id="1028" creationId="{9D35BC24-4595-1F55-5924-535B968CC50B}"/>
          </ac:picMkLst>
        </pc:picChg>
      </pc:sldChg>
      <pc:sldChg chg="addSp modSp add mod">
        <pc:chgData name="MARC BIELLE" userId="8fd6e4a85bbef0dd" providerId="LiveId" clId="{5A02F2E2-113D-4845-8533-CC98AACF8BDE}" dt="2025-12-25T18:22:22.332" v="21329" actId="33524"/>
        <pc:sldMkLst>
          <pc:docMk/>
          <pc:sldMk cId="2870725179" sldId="302"/>
        </pc:sldMkLst>
        <pc:spChg chg="mod">
          <ac:chgData name="MARC BIELLE" userId="8fd6e4a85bbef0dd" providerId="LiveId" clId="{5A02F2E2-113D-4845-8533-CC98AACF8BDE}" dt="2025-12-25T18:22:22.332" v="21329" actId="33524"/>
          <ac:spMkLst>
            <pc:docMk/>
            <pc:sldMk cId="2870725179" sldId="302"/>
            <ac:spMk id="2" creationId="{670FAF00-2F4C-3D0B-45C8-69574E70FE7A}"/>
          </ac:spMkLst>
        </pc:spChg>
        <pc:picChg chg="add mod">
          <ac:chgData name="MARC BIELLE" userId="8fd6e4a85bbef0dd" providerId="LiveId" clId="{5A02F2E2-113D-4845-8533-CC98AACF8BDE}" dt="2025-12-16T22:54:57.889" v="9650" actId="1076"/>
          <ac:picMkLst>
            <pc:docMk/>
            <pc:sldMk cId="2870725179" sldId="302"/>
            <ac:picMk id="3" creationId="{2A19EFAC-8514-5EC5-FE63-192273E333DB}"/>
          </ac:picMkLst>
        </pc:picChg>
        <pc:picChg chg="add mod">
          <ac:chgData name="MARC BIELLE" userId="8fd6e4a85bbef0dd" providerId="LiveId" clId="{5A02F2E2-113D-4845-8533-CC98AACF8BDE}" dt="2025-12-16T22:54:54.727" v="9649" actId="14100"/>
          <ac:picMkLst>
            <pc:docMk/>
            <pc:sldMk cId="2870725179" sldId="302"/>
            <ac:picMk id="6" creationId="{E9492F03-DA0B-CF2F-080E-7BC2CEA1B02C}"/>
          </ac:picMkLst>
        </pc:picChg>
      </pc:sldChg>
      <pc:sldChg chg="addSp delSp modSp add mod">
        <pc:chgData name="MARC BIELLE" userId="8fd6e4a85bbef0dd" providerId="LiveId" clId="{5A02F2E2-113D-4845-8533-CC98AACF8BDE}" dt="2025-12-16T23:03:34.448" v="9907" actId="20577"/>
        <pc:sldMkLst>
          <pc:docMk/>
          <pc:sldMk cId="4116517223" sldId="303"/>
        </pc:sldMkLst>
        <pc:spChg chg="mod">
          <ac:chgData name="MARC BIELLE" userId="8fd6e4a85bbef0dd" providerId="LiveId" clId="{5A02F2E2-113D-4845-8533-CC98AACF8BDE}" dt="2025-12-16T23:03:34.448" v="9907" actId="20577"/>
          <ac:spMkLst>
            <pc:docMk/>
            <pc:sldMk cId="4116517223" sldId="303"/>
            <ac:spMk id="2" creationId="{A9FFB096-15D8-B571-D286-60EAB0C79770}"/>
          </ac:spMkLst>
        </pc:spChg>
        <pc:picChg chg="add mod">
          <ac:chgData name="MARC BIELLE" userId="8fd6e4a85bbef0dd" providerId="LiveId" clId="{5A02F2E2-113D-4845-8533-CC98AACF8BDE}" dt="2025-12-16T22:58:53.522" v="9747" actId="1076"/>
          <ac:picMkLst>
            <pc:docMk/>
            <pc:sldMk cId="4116517223" sldId="303"/>
            <ac:picMk id="7" creationId="{DE86BAC2-28D7-1FF0-E5E4-D5E081227D49}"/>
          </ac:picMkLst>
        </pc:picChg>
        <pc:picChg chg="add mod">
          <ac:chgData name="MARC BIELLE" userId="8fd6e4a85bbef0dd" providerId="LiveId" clId="{5A02F2E2-113D-4845-8533-CC98AACF8BDE}" dt="2025-12-16T22:59:55.325" v="9750" actId="1076"/>
          <ac:picMkLst>
            <pc:docMk/>
            <pc:sldMk cId="4116517223" sldId="303"/>
            <ac:picMk id="8" creationId="{9FF48B15-736B-D97C-F901-B13D6ED8D775}"/>
          </ac:picMkLst>
        </pc:picChg>
      </pc:sldChg>
      <pc:sldChg chg="addSp modSp add mod">
        <pc:chgData name="MARC BIELLE" userId="8fd6e4a85bbef0dd" providerId="LiveId" clId="{5A02F2E2-113D-4845-8533-CC98AACF8BDE}" dt="2025-12-25T17:02:44.029" v="18895" actId="20577"/>
        <pc:sldMkLst>
          <pc:docMk/>
          <pc:sldMk cId="2919901366" sldId="304"/>
        </pc:sldMkLst>
        <pc:spChg chg="mod">
          <ac:chgData name="MARC BIELLE" userId="8fd6e4a85bbef0dd" providerId="LiveId" clId="{5A02F2E2-113D-4845-8533-CC98AACF8BDE}" dt="2025-12-25T17:02:44.029" v="18895" actId="20577"/>
          <ac:spMkLst>
            <pc:docMk/>
            <pc:sldMk cId="2919901366" sldId="304"/>
            <ac:spMk id="2" creationId="{66D64693-FCBE-68C7-2CC5-89D6195EEA17}"/>
          </ac:spMkLst>
        </pc:spChg>
        <pc:picChg chg="add mod">
          <ac:chgData name="MARC BIELLE" userId="8fd6e4a85bbef0dd" providerId="LiveId" clId="{5A02F2E2-113D-4845-8533-CC98AACF8BDE}" dt="2025-12-16T23:07:13.344" v="9949" actId="1076"/>
          <ac:picMkLst>
            <pc:docMk/>
            <pc:sldMk cId="2919901366" sldId="304"/>
            <ac:picMk id="4" creationId="{93C32B62-4024-A958-0050-66B9D2F63918}"/>
          </ac:picMkLst>
        </pc:picChg>
        <pc:picChg chg="mod">
          <ac:chgData name="MARC BIELLE" userId="8fd6e4a85bbef0dd" providerId="LiveId" clId="{5A02F2E2-113D-4845-8533-CC98AACF8BDE}" dt="2025-12-16T23:05:20.703" v="9941" actId="14100"/>
          <ac:picMkLst>
            <pc:docMk/>
            <pc:sldMk cId="2919901366" sldId="304"/>
            <ac:picMk id="5" creationId="{BEBB3DD8-CCE1-601B-B808-4718595BB2C4}"/>
          </ac:picMkLst>
        </pc:picChg>
        <pc:picChg chg="add mod">
          <ac:chgData name="MARC BIELLE" userId="8fd6e4a85bbef0dd" providerId="LiveId" clId="{5A02F2E2-113D-4845-8533-CC98AACF8BDE}" dt="2025-12-16T23:05:33.121" v="9944" actId="1076"/>
          <ac:picMkLst>
            <pc:docMk/>
            <pc:sldMk cId="2919901366" sldId="304"/>
            <ac:picMk id="2052" creationId="{B22EAD12-29CC-05EF-ED99-E7E4281BF32A}"/>
          </ac:picMkLst>
        </pc:picChg>
      </pc:sldChg>
      <pc:sldChg chg="addSp delSp modSp add mod">
        <pc:chgData name="MARC BIELLE" userId="8fd6e4a85bbef0dd" providerId="LiveId" clId="{5A02F2E2-113D-4845-8533-CC98AACF8BDE}" dt="2025-12-17T22:24:58.368" v="14814" actId="403"/>
        <pc:sldMkLst>
          <pc:docMk/>
          <pc:sldMk cId="1093560009" sldId="305"/>
        </pc:sldMkLst>
        <pc:spChg chg="mod">
          <ac:chgData name="MARC BIELLE" userId="8fd6e4a85bbef0dd" providerId="LiveId" clId="{5A02F2E2-113D-4845-8533-CC98AACF8BDE}" dt="2025-12-17T22:24:58.368" v="14814" actId="403"/>
          <ac:spMkLst>
            <pc:docMk/>
            <pc:sldMk cId="1093560009" sldId="305"/>
            <ac:spMk id="2" creationId="{2AAF7725-124E-7E31-3546-3C9156C8BF9C}"/>
          </ac:spMkLst>
        </pc:spChg>
        <pc:picChg chg="add mod">
          <ac:chgData name="MARC BIELLE" userId="8fd6e4a85bbef0dd" providerId="LiveId" clId="{5A02F2E2-113D-4845-8533-CC98AACF8BDE}" dt="2025-12-16T23:15:05.502" v="10190" actId="14100"/>
          <ac:picMkLst>
            <pc:docMk/>
            <pc:sldMk cId="1093560009" sldId="305"/>
            <ac:picMk id="3074" creationId="{CF2C1614-FF73-9114-7FD6-1F88D0676CE0}"/>
          </ac:picMkLst>
        </pc:picChg>
      </pc:sldChg>
      <pc:sldChg chg="addSp delSp modSp add mod">
        <pc:chgData name="MARC BIELLE" userId="8fd6e4a85bbef0dd" providerId="LiveId" clId="{5A02F2E2-113D-4845-8533-CC98AACF8BDE}" dt="2025-12-16T23:27:02.764" v="10488" actId="6549"/>
        <pc:sldMkLst>
          <pc:docMk/>
          <pc:sldMk cId="3837454754" sldId="306"/>
        </pc:sldMkLst>
        <pc:spChg chg="mod">
          <ac:chgData name="MARC BIELLE" userId="8fd6e4a85bbef0dd" providerId="LiveId" clId="{5A02F2E2-113D-4845-8533-CC98AACF8BDE}" dt="2025-12-16T23:27:02.764" v="10488" actId="6549"/>
          <ac:spMkLst>
            <pc:docMk/>
            <pc:sldMk cId="3837454754" sldId="306"/>
            <ac:spMk id="2" creationId="{B8FB43C9-C9CC-0510-C6E1-C849D9CABD92}"/>
          </ac:spMkLst>
        </pc:spChg>
        <pc:picChg chg="add mod">
          <ac:chgData name="MARC BIELLE" userId="8fd6e4a85bbef0dd" providerId="LiveId" clId="{5A02F2E2-113D-4845-8533-CC98AACF8BDE}" dt="2025-12-16T23:23:49.134" v="10372" actId="1076"/>
          <ac:picMkLst>
            <pc:docMk/>
            <pc:sldMk cId="3837454754" sldId="306"/>
            <ac:picMk id="4" creationId="{F783F1BF-2E0C-9A6C-D483-171606A49B89}"/>
          </ac:picMkLst>
        </pc:picChg>
        <pc:picChg chg="add mod">
          <ac:chgData name="MARC BIELLE" userId="8fd6e4a85bbef0dd" providerId="LiveId" clId="{5A02F2E2-113D-4845-8533-CC98AACF8BDE}" dt="2025-12-16T23:24:21.077" v="10382" actId="14100"/>
          <ac:picMkLst>
            <pc:docMk/>
            <pc:sldMk cId="3837454754" sldId="306"/>
            <ac:picMk id="9" creationId="{A9EDE878-9820-D667-FBBA-65080198EDB2}"/>
          </ac:picMkLst>
        </pc:picChg>
      </pc:sldChg>
      <pc:sldChg chg="addSp delSp modSp add mod">
        <pc:chgData name="MARC BIELLE" userId="8fd6e4a85bbef0dd" providerId="LiveId" clId="{5A02F2E2-113D-4845-8533-CC98AACF8BDE}" dt="2025-12-25T18:23:29.103" v="21331" actId="20577"/>
        <pc:sldMkLst>
          <pc:docMk/>
          <pc:sldMk cId="1057444835" sldId="307"/>
        </pc:sldMkLst>
        <pc:spChg chg="mod">
          <ac:chgData name="MARC BIELLE" userId="8fd6e4a85bbef0dd" providerId="LiveId" clId="{5A02F2E2-113D-4845-8533-CC98AACF8BDE}" dt="2025-12-25T18:23:29.103" v="21331" actId="20577"/>
          <ac:spMkLst>
            <pc:docMk/>
            <pc:sldMk cId="1057444835" sldId="307"/>
            <ac:spMk id="2" creationId="{CFF3B2ED-3BA2-9694-E385-54432C8B2B47}"/>
          </ac:spMkLst>
        </pc:spChg>
        <pc:picChg chg="add mod">
          <ac:chgData name="MARC BIELLE" userId="8fd6e4a85bbef0dd" providerId="LiveId" clId="{5A02F2E2-113D-4845-8533-CC98AACF8BDE}" dt="2025-12-16T23:31:15.258" v="10538" actId="1076"/>
          <ac:picMkLst>
            <pc:docMk/>
            <pc:sldMk cId="1057444835" sldId="307"/>
            <ac:picMk id="3" creationId="{1A6BD3F9-FE87-B23D-9560-116B85F40E49}"/>
          </ac:picMkLst>
        </pc:picChg>
        <pc:picChg chg="mod">
          <ac:chgData name="MARC BIELLE" userId="8fd6e4a85bbef0dd" providerId="LiveId" clId="{5A02F2E2-113D-4845-8533-CC98AACF8BDE}" dt="2025-12-16T23:30:44.794" v="10532" actId="1076"/>
          <ac:picMkLst>
            <pc:docMk/>
            <pc:sldMk cId="1057444835" sldId="307"/>
            <ac:picMk id="5" creationId="{CC306423-181D-7302-F943-6FE0732D02B6}"/>
          </ac:picMkLst>
        </pc:picChg>
        <pc:picChg chg="add mod">
          <ac:chgData name="MARC BIELLE" userId="8fd6e4a85bbef0dd" providerId="LiveId" clId="{5A02F2E2-113D-4845-8533-CC98AACF8BDE}" dt="2025-12-16T23:29:07.245" v="10526" actId="1076"/>
          <ac:picMkLst>
            <pc:docMk/>
            <pc:sldMk cId="1057444835" sldId="307"/>
            <ac:picMk id="4100" creationId="{587036BE-1978-8B9F-8DA1-9AD37E98A634}"/>
          </ac:picMkLst>
        </pc:picChg>
        <pc:picChg chg="add mod">
          <ac:chgData name="MARC BIELLE" userId="8fd6e4a85bbef0dd" providerId="LiveId" clId="{5A02F2E2-113D-4845-8533-CC98AACF8BDE}" dt="2025-12-16T23:31:18.518" v="10539" actId="14100"/>
          <ac:picMkLst>
            <pc:docMk/>
            <pc:sldMk cId="1057444835" sldId="307"/>
            <ac:picMk id="4104" creationId="{BE35A65B-BCF1-0435-0CA8-C8270732D3D5}"/>
          </ac:picMkLst>
        </pc:picChg>
      </pc:sldChg>
      <pc:sldChg chg="addSp modSp add mod ord">
        <pc:chgData name="MARC BIELLE" userId="8fd6e4a85bbef0dd" providerId="LiveId" clId="{5A02F2E2-113D-4845-8533-CC98AACF8BDE}" dt="2025-12-25T18:19:45.030" v="21325" actId="404"/>
        <pc:sldMkLst>
          <pc:docMk/>
          <pc:sldMk cId="639175046" sldId="308"/>
        </pc:sldMkLst>
        <pc:spChg chg="mod">
          <ac:chgData name="MARC BIELLE" userId="8fd6e4a85bbef0dd" providerId="LiveId" clId="{5A02F2E2-113D-4845-8533-CC98AACF8BDE}" dt="2025-12-17T22:22:03.912" v="14779" actId="6549"/>
          <ac:spMkLst>
            <pc:docMk/>
            <pc:sldMk cId="639175046" sldId="308"/>
            <ac:spMk id="2" creationId="{B209B79F-3E6F-CA63-0739-475FE98B4F0E}"/>
          </ac:spMkLst>
        </pc:spChg>
        <pc:spChg chg="add mod">
          <ac:chgData name="MARC BIELLE" userId="8fd6e4a85bbef0dd" providerId="LiveId" clId="{5A02F2E2-113D-4845-8533-CC98AACF8BDE}" dt="2025-12-25T18:19:45.030" v="21325" actId="404"/>
          <ac:spMkLst>
            <pc:docMk/>
            <pc:sldMk cId="639175046" sldId="308"/>
            <ac:spMk id="3" creationId="{EC3CA16D-9C4D-EB89-D2A3-B1E774189323}"/>
          </ac:spMkLst>
        </pc:spChg>
      </pc:sldChg>
      <pc:sldChg chg="addSp modSp add mod">
        <pc:chgData name="MARC BIELLE" userId="8fd6e4a85bbef0dd" providerId="LiveId" clId="{5A02F2E2-113D-4845-8533-CC98AACF8BDE}" dt="2025-12-25T18:24:28.456" v="21341" actId="207"/>
        <pc:sldMkLst>
          <pc:docMk/>
          <pc:sldMk cId="1112946897" sldId="309"/>
        </pc:sldMkLst>
        <pc:spChg chg="mod">
          <ac:chgData name="MARC BIELLE" userId="8fd6e4a85bbef0dd" providerId="LiveId" clId="{5A02F2E2-113D-4845-8533-CC98AACF8BDE}" dt="2025-12-16T23:54:51.280" v="11685" actId="6549"/>
          <ac:spMkLst>
            <pc:docMk/>
            <pc:sldMk cId="1112946897" sldId="309"/>
            <ac:spMk id="2" creationId="{9F9714D6-4DEE-87CF-B6F0-B9EDBB93A656}"/>
          </ac:spMkLst>
        </pc:spChg>
        <pc:spChg chg="add mod">
          <ac:chgData name="MARC BIELLE" userId="8fd6e4a85bbef0dd" providerId="LiveId" clId="{5A02F2E2-113D-4845-8533-CC98AACF8BDE}" dt="2025-12-25T18:24:28.456" v="21341" actId="207"/>
          <ac:spMkLst>
            <pc:docMk/>
            <pc:sldMk cId="1112946897" sldId="309"/>
            <ac:spMk id="3" creationId="{331135CC-63C0-7FFE-B7CC-931C36D44E7D}"/>
          </ac:spMkLst>
        </pc:spChg>
      </pc:sldChg>
      <pc:sldChg chg="addSp delSp modSp add mod">
        <pc:chgData name="MARC BIELLE" userId="8fd6e4a85bbef0dd" providerId="LiveId" clId="{5A02F2E2-113D-4845-8533-CC98AACF8BDE}" dt="2025-12-17T00:13:06.904" v="12810" actId="20577"/>
        <pc:sldMkLst>
          <pc:docMk/>
          <pc:sldMk cId="4127256568" sldId="310"/>
        </pc:sldMkLst>
        <pc:spChg chg="mod">
          <ac:chgData name="MARC BIELLE" userId="8fd6e4a85bbef0dd" providerId="LiveId" clId="{5A02F2E2-113D-4845-8533-CC98AACF8BDE}" dt="2025-12-17T00:13:06.904" v="12810" actId="20577"/>
          <ac:spMkLst>
            <pc:docMk/>
            <pc:sldMk cId="4127256568" sldId="310"/>
            <ac:spMk id="2" creationId="{8497FC46-0FB7-572A-1C5C-6121EF071B96}"/>
          </ac:spMkLst>
        </pc:spChg>
        <pc:picChg chg="add mod">
          <ac:chgData name="MARC BIELLE" userId="8fd6e4a85bbef0dd" providerId="LiveId" clId="{5A02F2E2-113D-4845-8533-CC98AACF8BDE}" dt="2025-12-17T00:12:12.693" v="12739" actId="14100"/>
          <ac:picMkLst>
            <pc:docMk/>
            <pc:sldMk cId="4127256568" sldId="310"/>
            <ac:picMk id="4" creationId="{4E4645BC-D49A-C7FA-1BD5-18786D344389}"/>
          </ac:picMkLst>
        </pc:picChg>
        <pc:picChg chg="add mod">
          <ac:chgData name="MARC BIELLE" userId="8fd6e4a85bbef0dd" providerId="LiveId" clId="{5A02F2E2-113D-4845-8533-CC98AACF8BDE}" dt="2025-12-17T00:11:09.486" v="12692" actId="14100"/>
          <ac:picMkLst>
            <pc:docMk/>
            <pc:sldMk cId="4127256568" sldId="310"/>
            <ac:picMk id="6" creationId="{BE6CBB44-1AB7-885B-A498-DC9E3E3D7B09}"/>
          </ac:picMkLst>
        </pc:picChg>
        <pc:picChg chg="add mod">
          <ac:chgData name="MARC BIELLE" userId="8fd6e4a85bbef0dd" providerId="LiveId" clId="{5A02F2E2-113D-4845-8533-CC98AACF8BDE}" dt="2025-12-17T00:08:02.103" v="12496" actId="1076"/>
          <ac:picMkLst>
            <pc:docMk/>
            <pc:sldMk cId="4127256568" sldId="310"/>
            <ac:picMk id="5122" creationId="{2D81B87F-C66D-0C19-0E7A-3C08B01D17B5}"/>
          </ac:picMkLst>
        </pc:picChg>
      </pc:sldChg>
      <pc:sldChg chg="addSp delSp modSp add mod">
        <pc:chgData name="MARC BIELLE" userId="8fd6e4a85bbef0dd" providerId="LiveId" clId="{5A02F2E2-113D-4845-8533-CC98AACF8BDE}" dt="2025-12-17T22:27:26.612" v="14828" actId="20577"/>
        <pc:sldMkLst>
          <pc:docMk/>
          <pc:sldMk cId="240576750" sldId="311"/>
        </pc:sldMkLst>
        <pc:spChg chg="mod">
          <ac:chgData name="MARC BIELLE" userId="8fd6e4a85bbef0dd" providerId="LiveId" clId="{5A02F2E2-113D-4845-8533-CC98AACF8BDE}" dt="2025-12-17T22:27:26.612" v="14828" actId="20577"/>
          <ac:spMkLst>
            <pc:docMk/>
            <pc:sldMk cId="240576750" sldId="311"/>
            <ac:spMk id="2" creationId="{8ABA174F-0AF4-A72C-88CF-264313745BD4}"/>
          </ac:spMkLst>
        </pc:spChg>
        <pc:picChg chg="add mod">
          <ac:chgData name="MARC BIELLE" userId="8fd6e4a85bbef0dd" providerId="LiveId" clId="{5A02F2E2-113D-4845-8533-CC98AACF8BDE}" dt="2025-12-17T00:20:36.806" v="12955" actId="14100"/>
          <ac:picMkLst>
            <pc:docMk/>
            <pc:sldMk cId="240576750" sldId="311"/>
            <ac:picMk id="3" creationId="{FD9985BC-CEAB-16C8-01F5-AB9D3147C753}"/>
          </ac:picMkLst>
        </pc:picChg>
        <pc:picChg chg="add mod">
          <ac:chgData name="MARC BIELLE" userId="8fd6e4a85bbef0dd" providerId="LiveId" clId="{5A02F2E2-113D-4845-8533-CC98AACF8BDE}" dt="2025-12-17T00:21:51.904" v="12965" actId="14100"/>
          <ac:picMkLst>
            <pc:docMk/>
            <pc:sldMk cId="240576750" sldId="311"/>
            <ac:picMk id="7" creationId="{9A5D4986-B060-0B69-51B6-9A118D8B1936}"/>
          </ac:picMkLst>
        </pc:picChg>
      </pc:sldChg>
      <pc:sldChg chg="addSp modSp add mod">
        <pc:chgData name="MARC BIELLE" userId="8fd6e4a85bbef0dd" providerId="LiveId" clId="{5A02F2E2-113D-4845-8533-CC98AACF8BDE}" dt="2025-12-25T17:06:09.169" v="18922" actId="14100"/>
        <pc:sldMkLst>
          <pc:docMk/>
          <pc:sldMk cId="3369694856" sldId="312"/>
        </pc:sldMkLst>
        <pc:spChg chg="mod">
          <ac:chgData name="MARC BIELLE" userId="8fd6e4a85bbef0dd" providerId="LiveId" clId="{5A02F2E2-113D-4845-8533-CC98AACF8BDE}" dt="2025-12-17T22:38:45.961" v="15431" actId="20577"/>
          <ac:spMkLst>
            <pc:docMk/>
            <pc:sldMk cId="3369694856" sldId="312"/>
            <ac:spMk id="2" creationId="{DF43CB7A-7C79-E60B-9EBA-01B1FD5A144C}"/>
          </ac:spMkLst>
        </pc:spChg>
        <pc:spChg chg="add mod">
          <ac:chgData name="MARC BIELLE" userId="8fd6e4a85bbef0dd" providerId="LiveId" clId="{5A02F2E2-113D-4845-8533-CC98AACF8BDE}" dt="2025-12-25T17:06:09.169" v="18922" actId="14100"/>
          <ac:spMkLst>
            <pc:docMk/>
            <pc:sldMk cId="3369694856" sldId="312"/>
            <ac:spMk id="3" creationId="{40E74E45-97F1-614F-FF8D-B9ECE9F085C1}"/>
          </ac:spMkLst>
        </pc:spChg>
      </pc:sldChg>
      <pc:sldChg chg="addSp modSp add mod">
        <pc:chgData name="MARC BIELLE" userId="8fd6e4a85bbef0dd" providerId="LiveId" clId="{5A02F2E2-113D-4845-8533-CC98AACF8BDE}" dt="2025-12-17T22:45:42.569" v="15620" actId="115"/>
        <pc:sldMkLst>
          <pc:docMk/>
          <pc:sldMk cId="2659122771" sldId="313"/>
        </pc:sldMkLst>
        <pc:spChg chg="mod">
          <ac:chgData name="MARC BIELLE" userId="8fd6e4a85bbef0dd" providerId="LiveId" clId="{5A02F2E2-113D-4845-8533-CC98AACF8BDE}" dt="2025-12-17T22:45:42.569" v="15620" actId="115"/>
          <ac:spMkLst>
            <pc:docMk/>
            <pc:sldMk cId="2659122771" sldId="313"/>
            <ac:spMk id="2" creationId="{DF156D4E-C84A-E1F8-5827-2AB16B332E0C}"/>
          </ac:spMkLst>
        </pc:spChg>
        <pc:spChg chg="add mod">
          <ac:chgData name="MARC BIELLE" userId="8fd6e4a85bbef0dd" providerId="LiveId" clId="{5A02F2E2-113D-4845-8533-CC98AACF8BDE}" dt="2025-12-17T22:43:44.409" v="15588" actId="14100"/>
          <ac:spMkLst>
            <pc:docMk/>
            <pc:sldMk cId="2659122771" sldId="313"/>
            <ac:spMk id="3" creationId="{ACFCABB3-5C8D-FB0F-1F68-BAFE00D57788}"/>
          </ac:spMkLst>
        </pc:spChg>
        <pc:picChg chg="add mod">
          <ac:chgData name="MARC BIELLE" userId="8fd6e4a85bbef0dd" providerId="LiveId" clId="{5A02F2E2-113D-4845-8533-CC98AACF8BDE}" dt="2025-12-17T22:44:18.802" v="15592" actId="14100"/>
          <ac:picMkLst>
            <pc:docMk/>
            <pc:sldMk cId="2659122771" sldId="313"/>
            <ac:picMk id="4" creationId="{5EA8CF98-DBB3-990E-59F7-E5AD6266CFEB}"/>
          </ac:picMkLst>
        </pc:picChg>
        <pc:picChg chg="add mod">
          <ac:chgData name="MARC BIELLE" userId="8fd6e4a85bbef0dd" providerId="LiveId" clId="{5A02F2E2-113D-4845-8533-CC98AACF8BDE}" dt="2025-12-17T22:44:39.787" v="15595" actId="14100"/>
          <ac:picMkLst>
            <pc:docMk/>
            <pc:sldMk cId="2659122771" sldId="313"/>
            <ac:picMk id="6" creationId="{8EABB996-6438-EC56-1F6F-DFDBB30FE7A8}"/>
          </ac:picMkLst>
        </pc:picChg>
        <pc:picChg chg="add mod">
          <ac:chgData name="MARC BIELLE" userId="8fd6e4a85bbef0dd" providerId="LiveId" clId="{5A02F2E2-113D-4845-8533-CC98AACF8BDE}" dt="2025-12-17T22:45:00.735" v="15598" actId="14100"/>
          <ac:picMkLst>
            <pc:docMk/>
            <pc:sldMk cId="2659122771" sldId="313"/>
            <ac:picMk id="7" creationId="{B931EBF6-CD16-FD28-4184-B0B81EC32601}"/>
          </ac:picMkLst>
        </pc:picChg>
      </pc:sldChg>
      <pc:sldChg chg="addSp delSp modSp add mod ord">
        <pc:chgData name="MARC BIELLE" userId="8fd6e4a85bbef0dd" providerId="LiveId" clId="{5A02F2E2-113D-4845-8533-CC98AACF8BDE}" dt="2025-12-17T22:32:07.907" v="15021" actId="14100"/>
        <pc:sldMkLst>
          <pc:docMk/>
          <pc:sldMk cId="2743996552" sldId="314"/>
        </pc:sldMkLst>
        <pc:spChg chg="mod">
          <ac:chgData name="MARC BIELLE" userId="8fd6e4a85bbef0dd" providerId="LiveId" clId="{5A02F2E2-113D-4845-8533-CC98AACF8BDE}" dt="2025-12-17T22:31:50.158" v="15020" actId="403"/>
          <ac:spMkLst>
            <pc:docMk/>
            <pc:sldMk cId="2743996552" sldId="314"/>
            <ac:spMk id="2" creationId="{1EB171C8-244C-CBCB-389F-8B027D56EA69}"/>
          </ac:spMkLst>
        </pc:spChg>
        <pc:picChg chg="add mod">
          <ac:chgData name="MARC BIELLE" userId="8fd6e4a85bbef0dd" providerId="LiveId" clId="{5A02F2E2-113D-4845-8533-CC98AACF8BDE}" dt="2025-12-17T00:29:22.563" v="13274" actId="14100"/>
          <ac:picMkLst>
            <pc:docMk/>
            <pc:sldMk cId="2743996552" sldId="314"/>
            <ac:picMk id="6" creationId="{FECC04F6-8713-640C-C7CC-C133CCAF3230}"/>
          </ac:picMkLst>
        </pc:picChg>
        <pc:picChg chg="add mod">
          <ac:chgData name="MARC BIELLE" userId="8fd6e4a85bbef0dd" providerId="LiveId" clId="{5A02F2E2-113D-4845-8533-CC98AACF8BDE}" dt="2025-12-17T22:32:07.907" v="15021" actId="14100"/>
          <ac:picMkLst>
            <pc:docMk/>
            <pc:sldMk cId="2743996552" sldId="314"/>
            <ac:picMk id="7" creationId="{EB8822EA-FEB5-E1DF-DB1F-9CC6A11679AB}"/>
          </ac:picMkLst>
        </pc:picChg>
      </pc:sldChg>
      <pc:sldChg chg="modSp add mod">
        <pc:chgData name="MARC BIELLE" userId="8fd6e4a85bbef0dd" providerId="LiveId" clId="{5A02F2E2-113D-4845-8533-CC98AACF8BDE}" dt="2025-12-17T22:23:19.029" v="14807" actId="403"/>
        <pc:sldMkLst>
          <pc:docMk/>
          <pc:sldMk cId="2364970924" sldId="315"/>
        </pc:sldMkLst>
        <pc:spChg chg="mod">
          <ac:chgData name="MARC BIELLE" userId="8fd6e4a85bbef0dd" providerId="LiveId" clId="{5A02F2E2-113D-4845-8533-CC98AACF8BDE}" dt="2025-12-17T22:23:19.029" v="14807" actId="403"/>
          <ac:spMkLst>
            <pc:docMk/>
            <pc:sldMk cId="2364970924" sldId="315"/>
            <ac:spMk id="2" creationId="{96607D07-BE09-373F-5A06-C28103E5ABF2}"/>
          </ac:spMkLst>
        </pc:spChg>
        <pc:spChg chg="mod">
          <ac:chgData name="MARC BIELLE" userId="8fd6e4a85bbef0dd" providerId="LiveId" clId="{5A02F2E2-113D-4845-8533-CC98AACF8BDE}" dt="2025-12-16T23:52:27.350" v="11645" actId="20577"/>
          <ac:spMkLst>
            <pc:docMk/>
            <pc:sldMk cId="2364970924" sldId="315"/>
            <ac:spMk id="3" creationId="{E7E489D3-D025-0752-72C0-A4ECD143FF9D}"/>
          </ac:spMkLst>
        </pc:spChg>
      </pc:sldChg>
      <pc:sldChg chg="modSp add mod">
        <pc:chgData name="MARC BIELLE" userId="8fd6e4a85bbef0dd" providerId="LiveId" clId="{5A02F2E2-113D-4845-8533-CC98AACF8BDE}" dt="2025-12-17T21:54:34.157" v="14473" actId="114"/>
        <pc:sldMkLst>
          <pc:docMk/>
          <pc:sldMk cId="3778750289" sldId="316"/>
        </pc:sldMkLst>
        <pc:spChg chg="mod">
          <ac:chgData name="MARC BIELLE" userId="8fd6e4a85bbef0dd" providerId="LiveId" clId="{5A02F2E2-113D-4845-8533-CC98AACF8BDE}" dt="2025-12-17T21:54:34.157" v="14473" actId="114"/>
          <ac:spMkLst>
            <pc:docMk/>
            <pc:sldMk cId="3778750289" sldId="316"/>
            <ac:spMk id="2" creationId="{D3BF5CF0-F26F-FEB9-9643-2000018E69C7}"/>
          </ac:spMkLst>
        </pc:spChg>
      </pc:sldChg>
      <pc:sldChg chg="addSp modSp add mod">
        <pc:chgData name="MARC BIELLE" userId="8fd6e4a85bbef0dd" providerId="LiveId" clId="{5A02F2E2-113D-4845-8533-CC98AACF8BDE}" dt="2025-12-25T16:03:43.734" v="18829" actId="404"/>
        <pc:sldMkLst>
          <pc:docMk/>
          <pc:sldMk cId="2075507714" sldId="317"/>
        </pc:sldMkLst>
        <pc:spChg chg="mod">
          <ac:chgData name="MARC BIELLE" userId="8fd6e4a85bbef0dd" providerId="LiveId" clId="{5A02F2E2-113D-4845-8533-CC98AACF8BDE}" dt="2025-12-25T16:03:43.734" v="18829" actId="404"/>
          <ac:spMkLst>
            <pc:docMk/>
            <pc:sldMk cId="2075507714" sldId="317"/>
            <ac:spMk id="6" creationId="{8ABADF4A-0552-7AF8-334F-8BF1F2D94D24}"/>
          </ac:spMkLst>
        </pc:spChg>
        <pc:picChg chg="add mod">
          <ac:chgData name="MARC BIELLE" userId="8fd6e4a85bbef0dd" providerId="LiveId" clId="{5A02F2E2-113D-4845-8533-CC98AACF8BDE}" dt="2025-12-17T21:39:14.100" v="14305" actId="1076"/>
          <ac:picMkLst>
            <pc:docMk/>
            <pc:sldMk cId="2075507714" sldId="317"/>
            <ac:picMk id="3" creationId="{59B5ED2A-5AB4-FF85-D2C1-A5BDD9CF65CE}"/>
          </ac:picMkLst>
        </pc:picChg>
      </pc:sldChg>
      <pc:sldChg chg="addSp modSp add mod">
        <pc:chgData name="MARC BIELLE" userId="8fd6e4a85bbef0dd" providerId="LiveId" clId="{5A02F2E2-113D-4845-8533-CC98AACF8BDE}" dt="2025-12-17T21:53:58.328" v="14471" actId="14100"/>
        <pc:sldMkLst>
          <pc:docMk/>
          <pc:sldMk cId="881827930" sldId="318"/>
        </pc:sldMkLst>
        <pc:spChg chg="mod">
          <ac:chgData name="MARC BIELLE" userId="8fd6e4a85bbef0dd" providerId="LiveId" clId="{5A02F2E2-113D-4845-8533-CC98AACF8BDE}" dt="2025-12-17T21:52:19.062" v="14458" actId="122"/>
          <ac:spMkLst>
            <pc:docMk/>
            <pc:sldMk cId="881827930" sldId="318"/>
            <ac:spMk id="2" creationId="{D526311E-3090-B283-8E18-CD20C1FD867A}"/>
          </ac:spMkLst>
        </pc:spChg>
        <pc:picChg chg="add mod">
          <ac:chgData name="MARC BIELLE" userId="8fd6e4a85bbef0dd" providerId="LiveId" clId="{5A02F2E2-113D-4845-8533-CC98AACF8BDE}" dt="2025-12-17T21:53:58.328" v="14471" actId="14100"/>
          <ac:picMkLst>
            <pc:docMk/>
            <pc:sldMk cId="881827930" sldId="318"/>
            <ac:picMk id="4" creationId="{273A936F-0910-3228-DB4A-EB386D63A45F}"/>
          </ac:picMkLst>
        </pc:picChg>
        <pc:picChg chg="add mod">
          <ac:chgData name="MARC BIELLE" userId="8fd6e4a85bbef0dd" providerId="LiveId" clId="{5A02F2E2-113D-4845-8533-CC98AACF8BDE}" dt="2025-12-17T21:53:53.377" v="14470" actId="14100"/>
          <ac:picMkLst>
            <pc:docMk/>
            <pc:sldMk cId="881827930" sldId="318"/>
            <ac:picMk id="7" creationId="{2F733E53-DB61-D9A7-18C2-8FF29DC89E06}"/>
          </ac:picMkLst>
        </pc:picChg>
      </pc:sldChg>
      <pc:sldChg chg="addSp delSp modSp add mod">
        <pc:chgData name="MARC BIELLE" userId="8fd6e4a85bbef0dd" providerId="LiveId" clId="{5A02F2E2-113D-4845-8533-CC98AACF8BDE}" dt="2025-12-17T22:08:41.569" v="14624" actId="1076"/>
        <pc:sldMkLst>
          <pc:docMk/>
          <pc:sldMk cId="107782936" sldId="319"/>
        </pc:sldMkLst>
        <pc:picChg chg="add mod">
          <ac:chgData name="MARC BIELLE" userId="8fd6e4a85bbef0dd" providerId="LiveId" clId="{5A02F2E2-113D-4845-8533-CC98AACF8BDE}" dt="2025-12-17T22:08:41.569" v="14624" actId="1076"/>
          <ac:picMkLst>
            <pc:docMk/>
            <pc:sldMk cId="107782936" sldId="319"/>
            <ac:picMk id="4" creationId="{83EDB6AD-6857-06D9-3FBD-21246B9FA1D9}"/>
          </ac:picMkLst>
        </pc:picChg>
        <pc:picChg chg="add mod">
          <ac:chgData name="MARC BIELLE" userId="8fd6e4a85bbef0dd" providerId="LiveId" clId="{5A02F2E2-113D-4845-8533-CC98AACF8BDE}" dt="2025-12-17T22:08:36.316" v="14623" actId="1076"/>
          <ac:picMkLst>
            <pc:docMk/>
            <pc:sldMk cId="107782936" sldId="319"/>
            <ac:picMk id="7" creationId="{588FD4B9-89C3-8DF1-C1A3-3667A0D60AE9}"/>
          </ac:picMkLst>
        </pc:picChg>
      </pc:sldChg>
      <pc:sldChg chg="addSp delSp modSp add mod">
        <pc:chgData name="MARC BIELLE" userId="8fd6e4a85bbef0dd" providerId="LiveId" clId="{5A02F2E2-113D-4845-8533-CC98AACF8BDE}" dt="2025-12-17T22:10:17.702" v="14637" actId="14100"/>
        <pc:sldMkLst>
          <pc:docMk/>
          <pc:sldMk cId="368420691" sldId="320"/>
        </pc:sldMkLst>
        <pc:picChg chg="add mod">
          <ac:chgData name="MARC BIELLE" userId="8fd6e4a85bbef0dd" providerId="LiveId" clId="{5A02F2E2-113D-4845-8533-CC98AACF8BDE}" dt="2025-12-17T22:10:17.702" v="14637" actId="14100"/>
          <ac:picMkLst>
            <pc:docMk/>
            <pc:sldMk cId="368420691" sldId="320"/>
            <ac:picMk id="4" creationId="{3058431A-0A72-9118-93D0-9B6B03BDD17E}"/>
          </ac:picMkLst>
        </pc:picChg>
        <pc:picChg chg="add mod">
          <ac:chgData name="MARC BIELLE" userId="8fd6e4a85bbef0dd" providerId="LiveId" clId="{5A02F2E2-113D-4845-8533-CC98AACF8BDE}" dt="2025-12-17T22:10:15.386" v="14636" actId="14100"/>
          <ac:picMkLst>
            <pc:docMk/>
            <pc:sldMk cId="368420691" sldId="320"/>
            <ac:picMk id="7" creationId="{CAE3EA79-49A7-4B14-1932-08CED0F6F92D}"/>
          </ac:picMkLst>
        </pc:picChg>
      </pc:sldChg>
      <pc:sldChg chg="addSp delSp modSp add mod">
        <pc:chgData name="MARC BIELLE" userId="8fd6e4a85bbef0dd" providerId="LiveId" clId="{5A02F2E2-113D-4845-8533-CC98AACF8BDE}" dt="2025-12-17T22:11:43.600" v="14652" actId="14100"/>
        <pc:sldMkLst>
          <pc:docMk/>
          <pc:sldMk cId="366860455" sldId="321"/>
        </pc:sldMkLst>
        <pc:picChg chg="add mod">
          <ac:chgData name="MARC BIELLE" userId="8fd6e4a85bbef0dd" providerId="LiveId" clId="{5A02F2E2-113D-4845-8533-CC98AACF8BDE}" dt="2025-12-17T22:11:09.651" v="14645" actId="1076"/>
          <ac:picMkLst>
            <pc:docMk/>
            <pc:sldMk cId="366860455" sldId="321"/>
            <ac:picMk id="4" creationId="{01BDD5BF-44C0-E623-659D-1A713BFB76E7}"/>
          </ac:picMkLst>
        </pc:picChg>
        <pc:picChg chg="add mod">
          <ac:chgData name="MARC BIELLE" userId="8fd6e4a85bbef0dd" providerId="LiveId" clId="{5A02F2E2-113D-4845-8533-CC98AACF8BDE}" dt="2025-12-17T22:11:43.600" v="14652" actId="14100"/>
          <ac:picMkLst>
            <pc:docMk/>
            <pc:sldMk cId="366860455" sldId="321"/>
            <ac:picMk id="7" creationId="{37E17D5F-063F-5027-8E2A-66445CC2D075}"/>
          </ac:picMkLst>
        </pc:picChg>
      </pc:sldChg>
      <pc:sldChg chg="addSp delSp modSp add mod">
        <pc:chgData name="MARC BIELLE" userId="8fd6e4a85bbef0dd" providerId="LiveId" clId="{5A02F2E2-113D-4845-8533-CC98AACF8BDE}" dt="2025-12-17T22:13:00.151" v="14662" actId="1076"/>
        <pc:sldMkLst>
          <pc:docMk/>
          <pc:sldMk cId="4092433161" sldId="322"/>
        </pc:sldMkLst>
        <pc:picChg chg="add mod">
          <ac:chgData name="MARC BIELLE" userId="8fd6e4a85bbef0dd" providerId="LiveId" clId="{5A02F2E2-113D-4845-8533-CC98AACF8BDE}" dt="2025-12-17T22:12:39.764" v="14658" actId="1076"/>
          <ac:picMkLst>
            <pc:docMk/>
            <pc:sldMk cId="4092433161" sldId="322"/>
            <ac:picMk id="4" creationId="{D35D7490-4D72-7018-F946-02F9638C6E49}"/>
          </ac:picMkLst>
        </pc:picChg>
        <pc:picChg chg="add mod">
          <ac:chgData name="MARC BIELLE" userId="8fd6e4a85bbef0dd" providerId="LiveId" clId="{5A02F2E2-113D-4845-8533-CC98AACF8BDE}" dt="2025-12-17T22:13:00.151" v="14662" actId="1076"/>
          <ac:picMkLst>
            <pc:docMk/>
            <pc:sldMk cId="4092433161" sldId="322"/>
            <ac:picMk id="7" creationId="{91286498-6661-C713-F4B9-4EA4A0FF9E67}"/>
          </ac:picMkLst>
        </pc:picChg>
      </pc:sldChg>
      <pc:sldChg chg="addSp delSp modSp add mod">
        <pc:chgData name="MARC BIELLE" userId="8fd6e4a85bbef0dd" providerId="LiveId" clId="{5A02F2E2-113D-4845-8533-CC98AACF8BDE}" dt="2025-12-25T16:58:46.138" v="18878" actId="1076"/>
        <pc:sldMkLst>
          <pc:docMk/>
          <pc:sldMk cId="1005615104" sldId="323"/>
        </pc:sldMkLst>
        <pc:spChg chg="add mod">
          <ac:chgData name="MARC BIELLE" userId="8fd6e4a85bbef0dd" providerId="LiveId" clId="{5A02F2E2-113D-4845-8533-CC98AACF8BDE}" dt="2025-12-25T16:58:40.964" v="18877" actId="20577"/>
          <ac:spMkLst>
            <pc:docMk/>
            <pc:sldMk cId="1005615104" sldId="323"/>
            <ac:spMk id="3" creationId="{414EDE09-4A4E-27A0-6943-57BF1BA337B0}"/>
          </ac:spMkLst>
        </pc:spChg>
        <pc:picChg chg="add mod">
          <ac:chgData name="MARC BIELLE" userId="8fd6e4a85bbef0dd" providerId="LiveId" clId="{5A02F2E2-113D-4845-8533-CC98AACF8BDE}" dt="2025-12-25T16:58:46.138" v="18878" actId="1076"/>
          <ac:picMkLst>
            <pc:docMk/>
            <pc:sldMk cId="1005615104" sldId="323"/>
            <ac:picMk id="2" creationId="{B814BAB6-5951-7616-059D-D0BEAC587396}"/>
          </ac:picMkLst>
        </pc:picChg>
      </pc:sldChg>
      <pc:sldChg chg="addSp delSp modSp add mod ord">
        <pc:chgData name="MARC BIELLE" userId="8fd6e4a85bbef0dd" providerId="LiveId" clId="{5A02F2E2-113D-4845-8533-CC98AACF8BDE}" dt="2025-12-17T22:54:04.201" v="15878" actId="20577"/>
        <pc:sldMkLst>
          <pc:docMk/>
          <pc:sldMk cId="3253277373" sldId="324"/>
        </pc:sldMkLst>
        <pc:spChg chg="mod">
          <ac:chgData name="MARC BIELLE" userId="8fd6e4a85bbef0dd" providerId="LiveId" clId="{5A02F2E2-113D-4845-8533-CC98AACF8BDE}" dt="2025-12-17T22:49:50.626" v="15682" actId="20577"/>
          <ac:spMkLst>
            <pc:docMk/>
            <pc:sldMk cId="3253277373" sldId="324"/>
            <ac:spMk id="3" creationId="{5AE61D65-1310-2DC5-4C28-412076FABC15}"/>
          </ac:spMkLst>
        </pc:spChg>
        <pc:spChg chg="add mod">
          <ac:chgData name="MARC BIELLE" userId="8fd6e4a85bbef0dd" providerId="LiveId" clId="{5A02F2E2-113D-4845-8533-CC98AACF8BDE}" dt="2025-12-17T22:54:04.201" v="15878" actId="20577"/>
          <ac:spMkLst>
            <pc:docMk/>
            <pc:sldMk cId="3253277373" sldId="324"/>
            <ac:spMk id="10" creationId="{767E72B3-81B9-47A9-F44D-B1729F8E8108}"/>
          </ac:spMkLst>
        </pc:spChg>
        <pc:picChg chg="add mod">
          <ac:chgData name="MARC BIELLE" userId="8fd6e4a85bbef0dd" providerId="LiveId" clId="{5A02F2E2-113D-4845-8533-CC98AACF8BDE}" dt="2025-12-17T22:47:34.269" v="15658" actId="14100"/>
          <ac:picMkLst>
            <pc:docMk/>
            <pc:sldMk cId="3253277373" sldId="324"/>
            <ac:picMk id="8" creationId="{05522297-9AF4-799A-61C7-F6F29B0D129F}"/>
          </ac:picMkLst>
        </pc:picChg>
        <pc:picChg chg="add mod">
          <ac:chgData name="MARC BIELLE" userId="8fd6e4a85bbef0dd" providerId="LiveId" clId="{5A02F2E2-113D-4845-8533-CC98AACF8BDE}" dt="2025-12-17T22:47:58.666" v="15660" actId="1076"/>
          <ac:picMkLst>
            <pc:docMk/>
            <pc:sldMk cId="3253277373" sldId="324"/>
            <ac:picMk id="9" creationId="{0744A3BB-4AAC-567D-6E30-BBDEB3E05E35}"/>
          </ac:picMkLst>
        </pc:picChg>
      </pc:sldChg>
      <pc:sldChg chg="addSp delSp modSp add mod">
        <pc:chgData name="MARC BIELLE" userId="8fd6e4a85bbef0dd" providerId="LiveId" clId="{5A02F2E2-113D-4845-8533-CC98AACF8BDE}" dt="2025-12-17T23:05:46.261" v="16117" actId="20577"/>
        <pc:sldMkLst>
          <pc:docMk/>
          <pc:sldMk cId="2335843275" sldId="325"/>
        </pc:sldMkLst>
        <pc:spChg chg="mod">
          <ac:chgData name="MARC BIELLE" userId="8fd6e4a85bbef0dd" providerId="LiveId" clId="{5A02F2E2-113D-4845-8533-CC98AACF8BDE}" dt="2025-12-17T22:58:51.826" v="15921" actId="404"/>
          <ac:spMkLst>
            <pc:docMk/>
            <pc:sldMk cId="2335843275" sldId="325"/>
            <ac:spMk id="3" creationId="{400F9F76-84FD-2E12-DDCE-7B2F9237E72A}"/>
          </ac:spMkLst>
        </pc:spChg>
        <pc:spChg chg="add mod">
          <ac:chgData name="MARC BIELLE" userId="8fd6e4a85bbef0dd" providerId="LiveId" clId="{5A02F2E2-113D-4845-8533-CC98AACF8BDE}" dt="2025-12-17T23:05:46.261" v="16117" actId="20577"/>
          <ac:spMkLst>
            <pc:docMk/>
            <pc:sldMk cId="2335843275" sldId="325"/>
            <ac:spMk id="11" creationId="{CBC03D01-8DE1-97EF-885D-EA9583FE3BCD}"/>
          </ac:spMkLst>
        </pc:spChg>
        <pc:picChg chg="add mod">
          <ac:chgData name="MARC BIELLE" userId="8fd6e4a85bbef0dd" providerId="LiveId" clId="{5A02F2E2-113D-4845-8533-CC98AACF8BDE}" dt="2025-12-17T23:02:45.824" v="16066" actId="1076"/>
          <ac:picMkLst>
            <pc:docMk/>
            <pc:sldMk cId="2335843275" sldId="325"/>
            <ac:picMk id="8" creationId="{C69D98A1-4576-016C-758E-4BEFA6BD2E43}"/>
          </ac:picMkLst>
        </pc:picChg>
        <pc:picChg chg="add mod">
          <ac:chgData name="MARC BIELLE" userId="8fd6e4a85bbef0dd" providerId="LiveId" clId="{5A02F2E2-113D-4845-8533-CC98AACF8BDE}" dt="2025-12-17T22:56:09.544" v="15896" actId="14100"/>
          <ac:picMkLst>
            <pc:docMk/>
            <pc:sldMk cId="2335843275" sldId="325"/>
            <ac:picMk id="9" creationId="{7EDD69B9-84B3-D24E-1EB2-70396C8A4403}"/>
          </ac:picMkLst>
        </pc:picChg>
        <pc:picChg chg="add mod">
          <ac:chgData name="MARC BIELLE" userId="8fd6e4a85bbef0dd" providerId="LiveId" clId="{5A02F2E2-113D-4845-8533-CC98AACF8BDE}" dt="2025-12-17T22:57:14.903" v="15900" actId="1076"/>
          <ac:picMkLst>
            <pc:docMk/>
            <pc:sldMk cId="2335843275" sldId="325"/>
            <ac:picMk id="10" creationId="{3016A30A-548E-5753-03EC-95B9016F20ED}"/>
          </ac:picMkLst>
        </pc:picChg>
      </pc:sldChg>
      <pc:sldChg chg="addSp delSp modSp add mod">
        <pc:chgData name="MARC BIELLE" userId="8fd6e4a85bbef0dd" providerId="LiveId" clId="{5A02F2E2-113D-4845-8533-CC98AACF8BDE}" dt="2025-12-17T23:15:25.579" v="16363" actId="404"/>
        <pc:sldMkLst>
          <pc:docMk/>
          <pc:sldMk cId="3387236437" sldId="326"/>
        </pc:sldMkLst>
        <pc:spChg chg="mod">
          <ac:chgData name="MARC BIELLE" userId="8fd6e4a85bbef0dd" providerId="LiveId" clId="{5A02F2E2-113D-4845-8533-CC98AACF8BDE}" dt="2025-12-17T23:15:25.579" v="16363" actId="404"/>
          <ac:spMkLst>
            <pc:docMk/>
            <pc:sldMk cId="3387236437" sldId="326"/>
            <ac:spMk id="3" creationId="{418A9A77-FFCB-E37C-3B0C-60447CAE1205}"/>
          </ac:spMkLst>
        </pc:spChg>
        <pc:spChg chg="add mod">
          <ac:chgData name="MARC BIELLE" userId="8fd6e4a85bbef0dd" providerId="LiveId" clId="{5A02F2E2-113D-4845-8533-CC98AACF8BDE}" dt="2025-12-17T23:14:59.619" v="16341" actId="1076"/>
          <ac:spMkLst>
            <pc:docMk/>
            <pc:sldMk cId="3387236437" sldId="326"/>
            <ac:spMk id="10" creationId="{0E8EA19B-EDE1-1E65-0671-13DA032BA061}"/>
          </ac:spMkLst>
        </pc:spChg>
        <pc:picChg chg="add mod">
          <ac:chgData name="MARC BIELLE" userId="8fd6e4a85bbef0dd" providerId="LiveId" clId="{5A02F2E2-113D-4845-8533-CC98AACF8BDE}" dt="2025-12-17T23:09:08.018" v="16125" actId="1076"/>
          <ac:picMkLst>
            <pc:docMk/>
            <pc:sldMk cId="3387236437" sldId="326"/>
            <ac:picMk id="8" creationId="{47DF7A64-E561-494B-A62E-0BAB2F3D343A}"/>
          </ac:picMkLst>
        </pc:picChg>
        <pc:picChg chg="add mod">
          <ac:chgData name="MARC BIELLE" userId="8fd6e4a85bbef0dd" providerId="LiveId" clId="{5A02F2E2-113D-4845-8533-CC98AACF8BDE}" dt="2025-12-17T23:10:13.090" v="16173" actId="14100"/>
          <ac:picMkLst>
            <pc:docMk/>
            <pc:sldMk cId="3387236437" sldId="326"/>
            <ac:picMk id="9" creationId="{9CB03F2F-F05D-0CB9-0C5A-4F40CE739F74}"/>
          </ac:picMkLst>
        </pc:picChg>
      </pc:sldChg>
      <pc:sldChg chg="addSp delSp modSp add mod">
        <pc:chgData name="MARC BIELLE" userId="8fd6e4a85bbef0dd" providerId="LiveId" clId="{5A02F2E2-113D-4845-8533-CC98AACF8BDE}" dt="2025-12-17T23:30:34.901" v="16760" actId="1076"/>
        <pc:sldMkLst>
          <pc:docMk/>
          <pc:sldMk cId="1445240880" sldId="327"/>
        </pc:sldMkLst>
        <pc:spChg chg="mod">
          <ac:chgData name="MARC BIELLE" userId="8fd6e4a85bbef0dd" providerId="LiveId" clId="{5A02F2E2-113D-4845-8533-CC98AACF8BDE}" dt="2025-12-17T23:21:36.115" v="16463" actId="122"/>
          <ac:spMkLst>
            <pc:docMk/>
            <pc:sldMk cId="1445240880" sldId="327"/>
            <ac:spMk id="3" creationId="{22DE6D9B-92E3-87CA-E866-B8733C7C3839}"/>
          </ac:spMkLst>
        </pc:spChg>
        <pc:spChg chg="add mod">
          <ac:chgData name="MARC BIELLE" userId="8fd6e4a85bbef0dd" providerId="LiveId" clId="{5A02F2E2-113D-4845-8533-CC98AACF8BDE}" dt="2025-12-17T23:30:02.240" v="16755" actId="20577"/>
          <ac:spMkLst>
            <pc:docMk/>
            <pc:sldMk cId="1445240880" sldId="327"/>
            <ac:spMk id="14" creationId="{34C02938-514C-42F2-E4F0-47EA4352438E}"/>
          </ac:spMkLst>
        </pc:spChg>
        <pc:picChg chg="add mod">
          <ac:chgData name="MARC BIELLE" userId="8fd6e4a85bbef0dd" providerId="LiveId" clId="{5A02F2E2-113D-4845-8533-CC98AACF8BDE}" dt="2025-12-17T23:23:11.616" v="16469" actId="14100"/>
          <ac:picMkLst>
            <pc:docMk/>
            <pc:sldMk cId="1445240880" sldId="327"/>
            <ac:picMk id="11" creationId="{66542F87-ABF9-0930-33DE-0A6A07DA08FD}"/>
          </ac:picMkLst>
        </pc:picChg>
        <pc:picChg chg="add mod">
          <ac:chgData name="MARC BIELLE" userId="8fd6e4a85bbef0dd" providerId="LiveId" clId="{5A02F2E2-113D-4845-8533-CC98AACF8BDE}" dt="2025-12-17T23:24:26.996" v="16476" actId="14100"/>
          <ac:picMkLst>
            <pc:docMk/>
            <pc:sldMk cId="1445240880" sldId="327"/>
            <ac:picMk id="13" creationId="{A8AAEAD6-FB45-C51E-95B6-46298DA2F222}"/>
          </ac:picMkLst>
        </pc:picChg>
        <pc:picChg chg="add mod">
          <ac:chgData name="MARC BIELLE" userId="8fd6e4a85bbef0dd" providerId="LiveId" clId="{5A02F2E2-113D-4845-8533-CC98AACF8BDE}" dt="2025-12-17T23:30:34.901" v="16760" actId="1076"/>
          <ac:picMkLst>
            <pc:docMk/>
            <pc:sldMk cId="1445240880" sldId="327"/>
            <ac:picMk id="15" creationId="{01A30C58-9F7A-2D71-BF83-B2911377FEEB}"/>
          </ac:picMkLst>
        </pc:picChg>
      </pc:sldChg>
      <pc:sldChg chg="delSp modSp add mod">
        <pc:chgData name="MARC BIELLE" userId="8fd6e4a85bbef0dd" providerId="LiveId" clId="{5A02F2E2-113D-4845-8533-CC98AACF8BDE}" dt="2025-12-18T00:15:36.015" v="18646" actId="20577"/>
        <pc:sldMkLst>
          <pc:docMk/>
          <pc:sldMk cId="753146790" sldId="330"/>
        </pc:sldMkLst>
        <pc:spChg chg="mod">
          <ac:chgData name="MARC BIELLE" userId="8fd6e4a85bbef0dd" providerId="LiveId" clId="{5A02F2E2-113D-4845-8533-CC98AACF8BDE}" dt="2025-12-18T00:15:36.015" v="18646" actId="20577"/>
          <ac:spMkLst>
            <pc:docMk/>
            <pc:sldMk cId="753146790" sldId="330"/>
            <ac:spMk id="2" creationId="{A2320C8F-E091-88DB-8E46-521B9F2264EF}"/>
          </ac:spMkLst>
        </pc:spChg>
        <pc:spChg chg="mod">
          <ac:chgData name="MARC BIELLE" userId="8fd6e4a85bbef0dd" providerId="LiveId" clId="{5A02F2E2-113D-4845-8533-CC98AACF8BDE}" dt="2025-12-17T23:40:19.049" v="17349" actId="122"/>
          <ac:spMkLst>
            <pc:docMk/>
            <pc:sldMk cId="753146790" sldId="330"/>
            <ac:spMk id="3" creationId="{903C59B6-9101-5140-C59C-8479FA1CF2A6}"/>
          </ac:spMkLst>
        </pc:spChg>
      </pc:sldChg>
      <pc:sldChg chg="addSp delSp modSp add mod ord">
        <pc:chgData name="MARC BIELLE" userId="8fd6e4a85bbef0dd" providerId="LiveId" clId="{5A02F2E2-113D-4845-8533-CC98AACF8BDE}" dt="2025-12-25T17:09:17.776" v="18942" actId="20577"/>
        <pc:sldMkLst>
          <pc:docMk/>
          <pc:sldMk cId="295790491" sldId="331"/>
        </pc:sldMkLst>
        <pc:spChg chg="mod">
          <ac:chgData name="MARC BIELLE" userId="8fd6e4a85bbef0dd" providerId="LiveId" clId="{5A02F2E2-113D-4845-8533-CC98AACF8BDE}" dt="2025-12-17T23:32:06.066" v="16808" actId="122"/>
          <ac:spMkLst>
            <pc:docMk/>
            <pc:sldMk cId="295790491" sldId="331"/>
            <ac:spMk id="3" creationId="{28B5F4D0-98D2-7E44-BE8C-DFA5A40A9550}"/>
          </ac:spMkLst>
        </pc:spChg>
        <pc:spChg chg="add mod">
          <ac:chgData name="MARC BIELLE" userId="8fd6e4a85bbef0dd" providerId="LiveId" clId="{5A02F2E2-113D-4845-8533-CC98AACF8BDE}" dt="2025-12-25T17:09:17.776" v="18942" actId="20577"/>
          <ac:spMkLst>
            <pc:docMk/>
            <pc:sldMk cId="295790491" sldId="331"/>
            <ac:spMk id="8" creationId="{DCD5704C-976E-9803-4EF8-E16E480CA692}"/>
          </ac:spMkLst>
        </pc:spChg>
      </pc:sldChg>
      <pc:sldChg chg="addSp modSp add mod">
        <pc:chgData name="MARC BIELLE" userId="8fd6e4a85bbef0dd" providerId="LiveId" clId="{5A02F2E2-113D-4845-8533-CC98AACF8BDE}" dt="2025-12-18T00:09:30.829" v="18441" actId="1076"/>
        <pc:sldMkLst>
          <pc:docMk/>
          <pc:sldMk cId="3909499946" sldId="332"/>
        </pc:sldMkLst>
        <pc:spChg chg="mod">
          <ac:chgData name="MARC BIELLE" userId="8fd6e4a85bbef0dd" providerId="LiveId" clId="{5A02F2E2-113D-4845-8533-CC98AACF8BDE}" dt="2025-12-17T23:52:04.877" v="18255" actId="6549"/>
          <ac:spMkLst>
            <pc:docMk/>
            <pc:sldMk cId="3909499946" sldId="332"/>
            <ac:spMk id="3" creationId="{B5F520DC-FE42-9D0A-62B6-6275D9E11202}"/>
          </ac:spMkLst>
        </pc:spChg>
        <pc:spChg chg="mod">
          <ac:chgData name="MARC BIELLE" userId="8fd6e4a85bbef0dd" providerId="LiveId" clId="{5A02F2E2-113D-4845-8533-CC98AACF8BDE}" dt="2025-12-18T00:07:38.664" v="18385" actId="14100"/>
          <ac:spMkLst>
            <pc:docMk/>
            <pc:sldMk cId="3909499946" sldId="332"/>
            <ac:spMk id="8" creationId="{12A57744-C54D-2CAB-0BE5-8D86EED60A98}"/>
          </ac:spMkLst>
        </pc:spChg>
        <pc:spChg chg="add mod">
          <ac:chgData name="MARC BIELLE" userId="8fd6e4a85bbef0dd" providerId="LiveId" clId="{5A02F2E2-113D-4845-8533-CC98AACF8BDE}" dt="2025-12-18T00:09:30.829" v="18441" actId="1076"/>
          <ac:spMkLst>
            <pc:docMk/>
            <pc:sldMk cId="3909499946" sldId="332"/>
            <ac:spMk id="13" creationId="{8CE522E7-2AF1-9BDC-8879-2798E7208E0B}"/>
          </ac:spMkLst>
        </pc:spChg>
        <pc:picChg chg="add mod">
          <ac:chgData name="MARC BIELLE" userId="8fd6e4a85bbef0dd" providerId="LiveId" clId="{5A02F2E2-113D-4845-8533-CC98AACF8BDE}" dt="2025-12-17T23:56:03.262" v="18317" actId="14100"/>
          <ac:picMkLst>
            <pc:docMk/>
            <pc:sldMk cId="3909499946" sldId="332"/>
            <ac:picMk id="4" creationId="{8DB96265-72ED-A95B-41B6-32763BF10D5C}"/>
          </ac:picMkLst>
        </pc:picChg>
        <pc:picChg chg="mod">
          <ac:chgData name="MARC BIELLE" userId="8fd6e4a85bbef0dd" providerId="LiveId" clId="{5A02F2E2-113D-4845-8533-CC98AACF8BDE}" dt="2025-12-18T00:00:11.706" v="18328" actId="1076"/>
          <ac:picMkLst>
            <pc:docMk/>
            <pc:sldMk cId="3909499946" sldId="332"/>
            <ac:picMk id="5" creationId="{36B3C70C-622B-A2CA-335E-7D5E4B6601E0}"/>
          </ac:picMkLst>
        </pc:picChg>
        <pc:picChg chg="add mod">
          <ac:chgData name="MARC BIELLE" userId="8fd6e4a85bbef0dd" providerId="LiveId" clId="{5A02F2E2-113D-4845-8533-CC98AACF8BDE}" dt="2025-12-18T00:00:22.654" v="18331" actId="14100"/>
          <ac:picMkLst>
            <pc:docMk/>
            <pc:sldMk cId="3909499946" sldId="332"/>
            <ac:picMk id="7" creationId="{008A9AAF-2AFB-9025-BA32-B91F46284C37}"/>
          </ac:picMkLst>
        </pc:picChg>
        <pc:picChg chg="add mod">
          <ac:chgData name="MARC BIELLE" userId="8fd6e4a85bbef0dd" providerId="LiveId" clId="{5A02F2E2-113D-4845-8533-CC98AACF8BDE}" dt="2025-12-18T00:00:14.959" v="18329" actId="14100"/>
          <ac:picMkLst>
            <pc:docMk/>
            <pc:sldMk cId="3909499946" sldId="332"/>
            <ac:picMk id="10" creationId="{6B1C3D28-04FF-A922-8114-3BF22F75710E}"/>
          </ac:picMkLst>
        </pc:picChg>
        <pc:picChg chg="add mod">
          <ac:chgData name="MARC BIELLE" userId="8fd6e4a85bbef0dd" providerId="LiveId" clId="{5A02F2E2-113D-4845-8533-CC98AACF8BDE}" dt="2025-12-18T00:07:26.997" v="18384" actId="14100"/>
          <ac:picMkLst>
            <pc:docMk/>
            <pc:sldMk cId="3909499946" sldId="332"/>
            <ac:picMk id="12" creationId="{360520E7-59F5-E216-E96B-7B35913186D4}"/>
          </ac:picMkLst>
        </pc:picChg>
      </pc:sldChg>
      <pc:sldChg chg="addSp modSp add mod">
        <pc:chgData name="MARC BIELLE" userId="8fd6e4a85bbef0dd" providerId="LiveId" clId="{5A02F2E2-113D-4845-8533-CC98AACF8BDE}" dt="2025-12-18T00:21:58.286" v="18820" actId="14100"/>
        <pc:sldMkLst>
          <pc:docMk/>
          <pc:sldMk cId="3656780228" sldId="333"/>
        </pc:sldMkLst>
        <pc:spChg chg="mod">
          <ac:chgData name="MARC BIELLE" userId="8fd6e4a85bbef0dd" providerId="LiveId" clId="{5A02F2E2-113D-4845-8533-CC98AACF8BDE}" dt="2025-12-18T00:17:17.930" v="18752" actId="403"/>
          <ac:spMkLst>
            <pc:docMk/>
            <pc:sldMk cId="3656780228" sldId="333"/>
            <ac:spMk id="3" creationId="{F9B21537-AAD4-B0F1-1753-A315C4BA7691}"/>
          </ac:spMkLst>
        </pc:spChg>
        <pc:spChg chg="add mod">
          <ac:chgData name="MARC BIELLE" userId="8fd6e4a85bbef0dd" providerId="LiveId" clId="{5A02F2E2-113D-4845-8533-CC98AACF8BDE}" dt="2025-12-18T00:21:23.889" v="18794" actId="14100"/>
          <ac:spMkLst>
            <pc:docMk/>
            <pc:sldMk cId="3656780228" sldId="333"/>
            <ac:spMk id="6" creationId="{9CF6F361-543D-BF34-655A-0484C49B20A4}"/>
          </ac:spMkLst>
        </pc:spChg>
        <pc:spChg chg="add mod">
          <ac:chgData name="MARC BIELLE" userId="8fd6e4a85bbef0dd" providerId="LiveId" clId="{5A02F2E2-113D-4845-8533-CC98AACF8BDE}" dt="2025-12-18T00:21:58.286" v="18820" actId="14100"/>
          <ac:spMkLst>
            <pc:docMk/>
            <pc:sldMk cId="3656780228" sldId="333"/>
            <ac:spMk id="7" creationId="{2037CB26-ABA6-5209-7421-FC0CEEC867D7}"/>
          </ac:spMkLst>
        </pc:spChg>
        <pc:spChg chg="mod">
          <ac:chgData name="MARC BIELLE" userId="8fd6e4a85bbef0dd" providerId="LiveId" clId="{5A02F2E2-113D-4845-8533-CC98AACF8BDE}" dt="2025-12-18T00:20:11.346" v="18762" actId="20577"/>
          <ac:spMkLst>
            <pc:docMk/>
            <pc:sldMk cId="3656780228" sldId="333"/>
            <ac:spMk id="8" creationId="{989846A5-AD4C-6A4E-F85D-443B71785BDA}"/>
          </ac:spMkLst>
        </pc:spChg>
        <pc:picChg chg="add mod">
          <ac:chgData name="MARC BIELLE" userId="8fd6e4a85bbef0dd" providerId="LiveId" clId="{5A02F2E2-113D-4845-8533-CC98AACF8BDE}" dt="2025-12-18T00:18:50.798" v="18761" actId="1076"/>
          <ac:picMkLst>
            <pc:docMk/>
            <pc:sldMk cId="3656780228" sldId="333"/>
            <ac:picMk id="4" creationId="{B04E0F7E-0678-96C7-8FCE-857274B54125}"/>
          </ac:picMkLst>
        </pc:picChg>
      </pc:sldChg>
      <pc:sldChg chg="addSp modSp add mod">
        <pc:chgData name="MARC BIELLE" userId="8fd6e4a85bbef0dd" providerId="LiveId" clId="{5A02F2E2-113D-4845-8533-CC98AACF8BDE}" dt="2025-12-25T17:50:48.332" v="21053" actId="20577"/>
        <pc:sldMkLst>
          <pc:docMk/>
          <pc:sldMk cId="668445682" sldId="334"/>
        </pc:sldMkLst>
        <pc:spChg chg="mod">
          <ac:chgData name="MARC BIELLE" userId="8fd6e4a85bbef0dd" providerId="LiveId" clId="{5A02F2E2-113D-4845-8533-CC98AACF8BDE}" dt="2025-12-25T17:13:34.498" v="18987" actId="122"/>
          <ac:spMkLst>
            <pc:docMk/>
            <pc:sldMk cId="668445682" sldId="334"/>
            <ac:spMk id="2" creationId="{01F181CE-AD79-EBBD-8907-D8704188122F}"/>
          </ac:spMkLst>
        </pc:spChg>
        <pc:spChg chg="add mod">
          <ac:chgData name="MARC BIELLE" userId="8fd6e4a85bbef0dd" providerId="LiveId" clId="{5A02F2E2-113D-4845-8533-CC98AACF8BDE}" dt="2025-12-25T17:50:48.332" v="21053" actId="20577"/>
          <ac:spMkLst>
            <pc:docMk/>
            <pc:sldMk cId="668445682" sldId="334"/>
            <ac:spMk id="3" creationId="{57283CA0-D2E4-E3F4-6A49-02D698A14412}"/>
          </ac:spMkLst>
        </pc:spChg>
      </pc:sldChg>
      <pc:sldChg chg="addSp modSp add mod">
        <pc:chgData name="MARC BIELLE" userId="8fd6e4a85bbef0dd" providerId="LiveId" clId="{5A02F2E2-113D-4845-8533-CC98AACF8BDE}" dt="2025-12-25T17:44:56.233" v="20942" actId="20577"/>
        <pc:sldMkLst>
          <pc:docMk/>
          <pc:sldMk cId="1553385" sldId="335"/>
        </pc:sldMkLst>
        <pc:spChg chg="mod">
          <ac:chgData name="MARC BIELLE" userId="8fd6e4a85bbef0dd" providerId="LiveId" clId="{5A02F2E2-113D-4845-8533-CC98AACF8BDE}" dt="2025-12-25T17:29:56.708" v="19962" actId="20577"/>
          <ac:spMkLst>
            <pc:docMk/>
            <pc:sldMk cId="1553385" sldId="335"/>
            <ac:spMk id="2" creationId="{3AFD2704-E890-2303-C4F6-9B4392A5C67D}"/>
          </ac:spMkLst>
        </pc:spChg>
        <pc:spChg chg="add mod">
          <ac:chgData name="MARC BIELLE" userId="8fd6e4a85bbef0dd" providerId="LiveId" clId="{5A02F2E2-113D-4845-8533-CC98AACF8BDE}" dt="2025-12-25T17:44:56.233" v="20942" actId="20577"/>
          <ac:spMkLst>
            <pc:docMk/>
            <pc:sldMk cId="1553385" sldId="335"/>
            <ac:spMk id="3" creationId="{F47BD9C8-105C-6570-93A5-B4A9D0FE7C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8C469-28EE-4668-8CFF-8B4507E42271}" type="datetimeFigureOut">
              <a:rPr lang="fr-FR" smtClean="0"/>
              <a:t>25/12/2025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C4F370-FE09-447D-94EB-AD345C50A772}" type="slidenum">
              <a:rPr lang="fr-FR" smtClean="0"/>
              <a:t>‹N°›</a:t>
            </a:fld>
            <a:endParaRPr lang="fr-FR"/>
          </a:p>
        </p:txBody>
      </p:sp>
    </p:spTree>
    <p:extLst>
      <p:ext uri="{BB962C8B-B14F-4D97-AF65-F5344CB8AC3E}">
        <p14:creationId xmlns:p14="http://schemas.microsoft.com/office/powerpoint/2010/main" val="2304651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piculture69.f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apiculture69.fr/le-chataignier/" TargetMode="External"/><Relationship Id="rId3" Type="http://schemas.openxmlformats.org/officeDocument/2006/relationships/hyperlink" Target="https://projets.cbnmc.fr/prairies/" TargetMode="External"/><Relationship Id="rId7" Type="http://schemas.openxmlformats.org/officeDocument/2006/relationships/hyperlink" Target="https://apiculture69.fr/des-arbres-melliferes-pour-le-changement-climatiqu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apiculture69.fr/le-pollen-modifie-la-sensibilite-aux-pesticides/" TargetMode="External"/><Relationship Id="rId5" Type="http://schemas.openxmlformats.org/officeDocument/2006/relationships/hyperlink" Target="https://apiculture69.fr/piege_frelons_asiatiques_metropole/" TargetMode="External"/><Relationship Id="rId4" Type="http://schemas.openxmlformats.org/officeDocument/2006/relationships/hyperlink" Target="https://www.apiservices.biz/documents/articles-fr/abeilles_consommer_4_pollens_jour.pdf" TargetMode="External"/><Relationship Id="rId9" Type="http://schemas.openxmlformats.org/officeDocument/2006/relationships/hyperlink" Target="https://apiculture69.fr/anatomie-et-utilite-du-grain-de-pollen/"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apiculture69.fr/le-chataignier/" TargetMode="External"/><Relationship Id="rId3" Type="http://schemas.openxmlformats.org/officeDocument/2006/relationships/hyperlink" Target="https://projets.cbnmc.fr/prairies/" TargetMode="External"/><Relationship Id="rId7" Type="http://schemas.openxmlformats.org/officeDocument/2006/relationships/hyperlink" Target="https://apiculture69.fr/des-arbres-melliferes-pour-le-changement-climatiqu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apiculture69.fr/le-pollen-modifie-la-sensibilite-aux-pesticides/" TargetMode="External"/><Relationship Id="rId5" Type="http://schemas.openxmlformats.org/officeDocument/2006/relationships/hyperlink" Target="https://apiculture69.fr/piege_frelons_asiatiques_metropole/" TargetMode="External"/><Relationship Id="rId4" Type="http://schemas.openxmlformats.org/officeDocument/2006/relationships/hyperlink" Target="https://www.apiservices.biz/documents/articles-fr/abeilles_consommer_4_pollens_jour.pdf" TargetMode="External"/><Relationship Id="rId9" Type="http://schemas.openxmlformats.org/officeDocument/2006/relationships/hyperlink" Target="https://apiculture69.fr/anatomie-et-utilite-du-grain-de-poll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br>
              <a:rPr lang="fr-FR" sz="1200" b="1" u="none" strike="noStrike" kern="1200" dirty="0">
                <a:solidFill>
                  <a:schemeClr val="tx1"/>
                </a:solidFill>
                <a:effectLst/>
                <a:latin typeface="+mn-lt"/>
                <a:ea typeface="+mn-ea"/>
                <a:cs typeface="+mn-cs"/>
                <a:hlinkClick r:id="rId3"/>
              </a:rPr>
            </a:br>
            <a:r>
              <a:rPr lang="fr-FR" sz="1200" b="1" u="none" strike="noStrike" kern="1200" dirty="0">
                <a:solidFill>
                  <a:schemeClr val="tx1"/>
                </a:solidFill>
                <a:effectLst/>
                <a:latin typeface="+mn-lt"/>
                <a:ea typeface="+mn-ea"/>
                <a:cs typeface="+mn-cs"/>
                <a:hlinkClick r:id="rId3"/>
              </a:rPr>
              <a:t>Syndicat d'Apiculture du Rhône et Région Lyonnaise</a:t>
            </a:r>
            <a:endParaRPr lang="fr-FR" sz="1200" kern="1200" dirty="0">
              <a:solidFill>
                <a:schemeClr val="tx1"/>
              </a:solidFill>
              <a:effectLst/>
              <a:latin typeface="+mn-lt"/>
              <a:ea typeface="+mn-ea"/>
              <a:cs typeface="+mn-cs"/>
            </a:endParaRPr>
          </a:p>
          <a:p>
            <a:br>
              <a:rPr lang="fr-FR" sz="1200" b="1"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5"/>
          </p:nvPr>
        </p:nvSpPr>
        <p:spPr/>
        <p:txBody>
          <a:bodyPr/>
          <a:lstStyle/>
          <a:p>
            <a:fld id="{E5C4F370-FE09-447D-94EB-AD345C50A772}" type="slidenum">
              <a:rPr lang="fr-FR" smtClean="0"/>
              <a:t>5</a:t>
            </a:fld>
            <a:endParaRPr lang="fr-FR"/>
          </a:p>
        </p:txBody>
      </p:sp>
    </p:spTree>
    <p:extLst>
      <p:ext uri="{BB962C8B-B14F-4D97-AF65-F5344CB8AC3E}">
        <p14:creationId xmlns:p14="http://schemas.microsoft.com/office/powerpoint/2010/main" val="287623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De l’importance des pollens et de leur diversité</a:t>
            </a:r>
          </a:p>
          <a:p>
            <a:br>
              <a:rPr lang="fr-FR" sz="1200" b="1"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L’alimentation en pollen, déterminante pour la santé</a:t>
            </a:r>
          </a:p>
          <a:p>
            <a:r>
              <a:rPr lang="fr-FR" sz="1200" b="0" i="0" kern="1200" dirty="0">
                <a:solidFill>
                  <a:schemeClr val="tx1"/>
                </a:solidFill>
                <a:effectLst/>
                <a:latin typeface="+mn-lt"/>
                <a:ea typeface="+mn-ea"/>
                <a:cs typeface="+mn-cs"/>
              </a:rPr>
              <a:t>Les céréales sont également désherbées de leur adventices messicoles, et les champs de coquelicots (</a:t>
            </a:r>
            <a:r>
              <a:rPr lang="fr-FR" sz="1200" b="0" i="1" kern="1200" dirty="0">
                <a:solidFill>
                  <a:schemeClr val="tx1"/>
                </a:solidFill>
                <a:effectLst/>
                <a:latin typeface="+mn-lt"/>
                <a:ea typeface="+mn-ea"/>
                <a:cs typeface="+mn-cs"/>
              </a:rPr>
              <a:t>Papaver </a:t>
            </a:r>
            <a:r>
              <a:rPr lang="fr-FR" sz="1200" b="0" i="1" kern="1200" dirty="0" err="1">
                <a:solidFill>
                  <a:schemeClr val="tx1"/>
                </a:solidFill>
                <a:effectLst/>
                <a:latin typeface="+mn-lt"/>
                <a:ea typeface="+mn-ea"/>
                <a:cs typeface="+mn-cs"/>
              </a:rPr>
              <a:t>rhoeas</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et </a:t>
            </a:r>
            <a:r>
              <a:rPr lang="fr-FR" sz="1200" b="0" i="1" kern="1200" dirty="0">
                <a:solidFill>
                  <a:schemeClr val="tx1"/>
                </a:solidFill>
                <a:effectLst/>
                <a:latin typeface="+mn-lt"/>
                <a:ea typeface="+mn-ea"/>
                <a:cs typeface="+mn-cs"/>
              </a:rPr>
              <a:t>Papaver </a:t>
            </a:r>
            <a:r>
              <a:rPr lang="fr-FR" sz="1200" b="0" i="1" kern="1200" dirty="0" err="1">
                <a:solidFill>
                  <a:schemeClr val="tx1"/>
                </a:solidFill>
                <a:effectLst/>
                <a:latin typeface="+mn-lt"/>
                <a:ea typeface="+mn-ea"/>
                <a:cs typeface="+mn-cs"/>
              </a:rPr>
              <a:t>dubium</a:t>
            </a:r>
            <a:r>
              <a:rPr lang="fr-FR" sz="1200" b="0" i="0" kern="1200" dirty="0">
                <a:solidFill>
                  <a:schemeClr val="tx1"/>
                </a:solidFill>
                <a:effectLst/>
                <a:latin typeface="+mn-lt"/>
                <a:ea typeface="+mn-ea"/>
                <a:cs typeface="+mn-cs"/>
              </a:rPr>
              <a:t>), de centaurées, de scabieuses, de bleuets que Renoir a souvent peints, font le plus souvent partie de l’histoire. Et pourtant, il y a encore 50 ans, ces plantes étaient l’une des composantes essentielle des miels toutes fleurs d’été. Les cirses ou chardons , de même que les bleuets sont extrêmement nectarifères Et je ne parle pas des sainfoins et scabieuses qui donnaient les fameux miels blancs du Gâtinais.</a:t>
            </a:r>
          </a:p>
          <a:p>
            <a:r>
              <a:rPr lang="fr-FR" sz="1200" b="0" i="0" kern="1200" dirty="0">
                <a:solidFill>
                  <a:schemeClr val="tx1"/>
                </a:solidFill>
                <a:effectLst/>
                <a:latin typeface="+mn-lt"/>
                <a:ea typeface="+mn-ea"/>
                <a:cs typeface="+mn-cs"/>
              </a:rPr>
              <a:t>Sans minimiser les causes de mortalité de nos abeilles dues aux produits phytosanitaires omniprésents dans notre environnement, l’absence de certains pollens indispensables à leur alimentation contribue certainement à l’affaiblissement de nos colonies tout au long de l’année.</a:t>
            </a:r>
          </a:p>
          <a:p>
            <a:r>
              <a:rPr lang="fr-FR" sz="1200" b="0" i="0" kern="1200" dirty="0">
                <a:solidFill>
                  <a:schemeClr val="tx1"/>
                </a:solidFill>
                <a:effectLst/>
                <a:latin typeface="+mn-lt"/>
                <a:ea typeface="+mn-ea"/>
                <a:cs typeface="+mn-cs"/>
              </a:rPr>
              <a:t>La thèse de Garance Di Pasquale, sous la tutelle d’Yves le Conte et Luc </a:t>
            </a:r>
            <a:r>
              <a:rPr lang="fr-FR" sz="1200" b="0" i="0" kern="1200" dirty="0" err="1">
                <a:solidFill>
                  <a:schemeClr val="tx1"/>
                </a:solidFill>
                <a:effectLst/>
                <a:latin typeface="+mn-lt"/>
                <a:ea typeface="+mn-ea"/>
                <a:cs typeface="+mn-cs"/>
              </a:rPr>
              <a:t>Belzunces</a:t>
            </a:r>
            <a:r>
              <a:rPr lang="fr-FR" sz="1200" b="0" i="0" kern="1200" dirty="0">
                <a:solidFill>
                  <a:schemeClr val="tx1"/>
                </a:solidFill>
                <a:effectLst/>
                <a:latin typeface="+mn-lt"/>
                <a:ea typeface="+mn-ea"/>
                <a:cs typeface="+mn-cs"/>
              </a:rPr>
              <a:t> au CNRS, financée par le programme communautaire pour l’apiculture, nous conforte dans la certitude que leur mauvaise alimentation est un facteur déterminant dans leur santé déficiente.</a:t>
            </a:r>
          </a:p>
          <a:p>
            <a:r>
              <a:rPr lang="fr-FR" sz="1200" b="0" i="0" kern="1200" dirty="0">
                <a:solidFill>
                  <a:schemeClr val="tx1"/>
                </a:solidFill>
                <a:effectLst/>
                <a:latin typeface="+mn-lt"/>
                <a:ea typeface="+mn-ea"/>
                <a:cs typeface="+mn-cs"/>
              </a:rPr>
              <a:t>Les abeilles ont besoin de pollens divers pour bien alimenter leur larves. Les effets de la qualité et de la diversité du pollen ont été évalués dans la physiologie des jeunes abeilles (développement des glandes hyopharyngiennes, glandes sécrétant la gelée royale) et l’expression du gène de la </a:t>
            </a:r>
            <a:r>
              <a:rPr lang="fr-FR" sz="1200" b="0" i="0" kern="1200" dirty="0" err="1">
                <a:solidFill>
                  <a:schemeClr val="tx1"/>
                </a:solidFill>
                <a:effectLst/>
                <a:latin typeface="+mn-lt"/>
                <a:ea typeface="+mn-ea"/>
                <a:cs typeface="+mn-cs"/>
              </a:rPr>
              <a:t>vitellogénine</a:t>
            </a:r>
            <a:r>
              <a:rPr lang="fr-FR" sz="1200" b="0" i="0" kern="1200" dirty="0">
                <a:solidFill>
                  <a:schemeClr val="tx1"/>
                </a:solidFill>
                <a:effectLst/>
                <a:latin typeface="+mn-lt"/>
                <a:ea typeface="+mn-ea"/>
                <a:cs typeface="+mn-cs"/>
              </a:rPr>
              <a:t> (une protéine impliquée dans la production de gelée royale, de la longévité et de l’immunité cellulaire).</a:t>
            </a:r>
          </a:p>
          <a:p>
            <a:r>
              <a:rPr lang="fr-FR" sz="1200" b="0" i="0" kern="1200" dirty="0">
                <a:solidFill>
                  <a:schemeClr val="tx1"/>
                </a:solidFill>
                <a:effectLst/>
                <a:latin typeface="+mn-lt"/>
                <a:ea typeface="+mn-ea"/>
                <a:cs typeface="+mn-cs"/>
              </a:rPr>
              <a:t>La thèse de Di Pasquale montre l’influence d’une alimentation carencée en pollen sur la maladie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0" kern="1200" dirty="0">
                <a:solidFill>
                  <a:schemeClr val="tx1"/>
                </a:solidFill>
                <a:effectLst/>
                <a:latin typeface="+mn-lt"/>
                <a:ea typeface="+mn-ea"/>
                <a:cs typeface="+mn-cs"/>
              </a:rPr>
              <a:t>. La diversité pollinique a été testée sur la tolérance au parasite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0" kern="1200" dirty="0">
                <a:solidFill>
                  <a:schemeClr val="tx1"/>
                </a:solidFill>
                <a:effectLst/>
                <a:latin typeface="+mn-lt"/>
                <a:ea typeface="+mn-ea"/>
                <a:cs typeface="+mn-cs"/>
              </a:rPr>
              <a:t>, ainsi que sur la survie des abeilles et l’activité des enzymes de l’immunité.</a:t>
            </a:r>
          </a:p>
          <a:p>
            <a:r>
              <a:rPr lang="fr-FR" sz="1200" b="0" i="0" kern="1200" dirty="0">
                <a:solidFill>
                  <a:schemeClr val="tx1"/>
                </a:solidFill>
                <a:effectLst/>
                <a:latin typeface="+mn-lt"/>
                <a:ea typeface="+mn-ea"/>
                <a:cs typeface="+mn-cs"/>
              </a:rPr>
              <a:t>Par exemple les abeilles nourries avec du pollen de ciste , pauvre en protéines, ont eu une vie réduite alors que les abeilles nourries avec du pollen de ronce, de châtaignier ou de bruyère ont eu des vies normales et équivalentes en durée. En revanche, les résultats obtenus chez les abeilles parasitées par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montrent que la qualité du pollen est un facteur prépondérant. En effet, la survie a été fortement influencée par le type de pollen. Le classement des pollens </a:t>
            </a:r>
            <a:r>
              <a:rPr lang="fr-FR" sz="1200" b="0" i="0" kern="1200" dirty="0" err="1">
                <a:solidFill>
                  <a:schemeClr val="tx1"/>
                </a:solidFill>
                <a:effectLst/>
                <a:latin typeface="+mn-lt"/>
                <a:ea typeface="+mn-ea"/>
                <a:cs typeface="+mn-cs"/>
              </a:rPr>
              <a:t>monofloraux</a:t>
            </a:r>
            <a:r>
              <a:rPr lang="fr-FR" sz="1200" b="0" i="0" kern="1200" dirty="0">
                <a:solidFill>
                  <a:schemeClr val="tx1"/>
                </a:solidFill>
                <a:effectLst/>
                <a:latin typeface="+mn-lt"/>
                <a:ea typeface="+mn-ea"/>
                <a:cs typeface="+mn-cs"/>
              </a:rPr>
              <a:t> en fonction de leur effet bénéfique croissant pour la survie, est le suivant : ciste, châtaignier, bruyère, ronce.</a:t>
            </a:r>
          </a:p>
          <a:p>
            <a:r>
              <a:rPr lang="fr-FR" sz="1200" b="1" i="0" kern="1200" dirty="0">
                <a:solidFill>
                  <a:schemeClr val="tx1"/>
                </a:solidFill>
                <a:effectLst/>
                <a:latin typeface="+mn-lt"/>
                <a:ea typeface="+mn-ea"/>
                <a:cs typeface="+mn-cs"/>
              </a:rPr>
              <a:t>Le pain d’abeilles</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Lors de la récolte, nos abeilles mélangent des grains de pollens avec du nectar contenant des enzymes. C’est le pain d’abeilles. Il mature grâce aux enzymes, offrant aux abeilles un complexe </a:t>
            </a:r>
            <a:r>
              <a:rPr lang="fr-FR" sz="1200" b="0" i="0" kern="1200" dirty="0" err="1">
                <a:solidFill>
                  <a:schemeClr val="tx1"/>
                </a:solidFill>
                <a:effectLst/>
                <a:latin typeface="+mn-lt"/>
                <a:ea typeface="+mn-ea"/>
                <a:cs typeface="+mn-cs"/>
              </a:rPr>
              <a:t>survitaminé</a:t>
            </a:r>
            <a:r>
              <a:rPr lang="fr-FR" sz="1200" b="0" i="0" kern="1200" dirty="0">
                <a:solidFill>
                  <a:schemeClr val="tx1"/>
                </a:solidFill>
                <a:effectLst/>
                <a:latin typeface="+mn-lt"/>
                <a:ea typeface="+mn-ea"/>
                <a:cs typeface="+mn-cs"/>
              </a:rPr>
              <a:t> et disponible tout au long de l’année.</a:t>
            </a:r>
          </a:p>
          <a:p>
            <a:r>
              <a:rPr lang="fr-FR" sz="1200" b="0" i="0" kern="1200" dirty="0">
                <a:solidFill>
                  <a:schemeClr val="tx1"/>
                </a:solidFill>
                <a:effectLst/>
                <a:latin typeface="+mn-lt"/>
                <a:ea typeface="+mn-ea"/>
                <a:cs typeface="+mn-cs"/>
              </a:rPr>
              <a:t>Les alvéoles contenant du pain d’abeille sont «fermées» par une fine pellicule de miel après avoir été tassées par les ouvrières.</a:t>
            </a:r>
          </a:p>
          <a:p>
            <a:r>
              <a:rPr lang="fr-FR" sz="1200" b="0" i="0" kern="1200" dirty="0">
                <a:solidFill>
                  <a:schemeClr val="tx1"/>
                </a:solidFill>
                <a:effectLst/>
                <a:latin typeface="+mn-lt"/>
                <a:ea typeface="+mn-ea"/>
                <a:cs typeface="+mn-cs"/>
              </a:rPr>
              <a:t>Ces résultats suggèrent que la qualité d’un pollen ne dépend pas uniquement du taux de protéines ; le pollen de bruyère présente une teneur en protéines inférieure à celle du châtaignier, mais offre aux abeilles une meilleure survie.</a:t>
            </a:r>
          </a:p>
          <a:p>
            <a:r>
              <a:rPr lang="fr-FR" sz="1200" b="0" i="0" kern="1200" dirty="0">
                <a:solidFill>
                  <a:schemeClr val="tx1"/>
                </a:solidFill>
                <a:effectLst/>
                <a:latin typeface="+mn-lt"/>
                <a:ea typeface="+mn-ea"/>
                <a:cs typeface="+mn-cs"/>
              </a:rPr>
              <a:t>La qualité et la diversité pollinique ont donc une importance pour la survie de l’abeille lorsqu’elle est soumise à des stress tels que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0" kern="1200" dirty="0">
                <a:solidFill>
                  <a:schemeClr val="tx1"/>
                </a:solidFill>
                <a:effectLst/>
                <a:latin typeface="+mn-lt"/>
                <a:ea typeface="+mn-ea"/>
                <a:cs typeface="+mn-cs"/>
              </a:rPr>
              <a:t>. La disponibilité de différentes ressources florales apparaît comme très importante pour compenser la qualité nutritionnelle moindre, et donc l’influence limitée de certains pollens, et améliorer ainsi la tolérance des abeilles aux parasites.</a:t>
            </a:r>
          </a:p>
          <a:p>
            <a:r>
              <a:rPr lang="fr-FR" sz="1200" b="0" i="1" kern="1200" dirty="0">
                <a:solidFill>
                  <a:schemeClr val="tx1"/>
                </a:solidFill>
                <a:effectLst/>
                <a:latin typeface="+mn-lt"/>
                <a:ea typeface="+mn-ea"/>
                <a:cs typeface="+mn-cs"/>
              </a:rPr>
              <a:t>Le pollen de ronce s’est révélé l’un des plus nutritif de l’étude</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De même que la quantité et la diversité en pollens permet une meilleure résistance aux maladies, la longévité des abeilles d’hiver est fortement impactée par l’absence ou le manque de certains pollens d’été ou d’automne. Le changement climatique peut être alors en cause : à la suite d’une sécheresse excessive, les floraisons des plantes mellifères et pollinifères peuvent rapidement s’atténuer et devenir totalement absentes. Aussi des colonies faibles et pauvres en butineuses peuvent subir des carences en protéines qui accroissent leur affaiblissement. Il nous appartient donc de favoriser, pour nos ruchers des emplacements riches en diversité florales. Souvent quelques kilomètres suffisent pour un changement total de diversité botanique.</a:t>
            </a:r>
          </a:p>
          <a:p>
            <a:r>
              <a:rPr lang="fr-FR" sz="1200" b="0" i="0" kern="1200" dirty="0">
                <a:solidFill>
                  <a:schemeClr val="tx1"/>
                </a:solidFill>
                <a:effectLst/>
                <a:latin typeface="+mn-lt"/>
                <a:ea typeface="+mn-ea"/>
                <a:cs typeface="+mn-cs"/>
              </a:rPr>
              <a:t>Je me souviens des prairies et estives naturelles du massif central en juin et juillet, avant les fenaisons, riches de scabieuses, pissenlits, de centaurées, sauges, stellaires, cirses, lamiers, raiponces…Voilà les prairies qui sont nécessaires à la bonne santé de nos abeilles.</a:t>
            </a:r>
          </a:p>
          <a:p>
            <a:r>
              <a:rPr lang="fr-FR" sz="1200" b="0" i="1" kern="1200" dirty="0">
                <a:solidFill>
                  <a:schemeClr val="tx1"/>
                </a:solidFill>
                <a:effectLst/>
                <a:latin typeface="+mn-lt"/>
                <a:ea typeface="+mn-ea"/>
                <a:cs typeface="+mn-cs"/>
              </a:rPr>
              <a:t>« Une prairie à flore diversifiée c’est un mélange de plantes précoces et tardives, de graminées et de dicotylédones héritées des défrichements anciens »</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Je vous recommande le site du conservatoire botanique du massif central et ses flores consultables en ligne:</a:t>
            </a:r>
          </a:p>
          <a:p>
            <a:r>
              <a:rPr lang="fr-FR" sz="1200" b="0" i="0" u="sng" kern="1200" dirty="0">
                <a:solidFill>
                  <a:schemeClr val="tx1"/>
                </a:solidFill>
                <a:effectLst/>
                <a:latin typeface="+mn-lt"/>
                <a:ea typeface="+mn-ea"/>
                <a:cs typeface="+mn-cs"/>
                <a:hlinkClick r:id="rId3"/>
              </a:rPr>
              <a:t>https://projets.cbnmc.fr/</a:t>
            </a:r>
            <a:endParaRPr lang="fr-FR" sz="1200" b="0" i="0"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hlinkClick r:id="rId4"/>
              </a:rPr>
              <a:t>https:// www.apiservices.biz/documents/articles-fr/ abeilles_consommer_4_pollens_jour.pdf</a:t>
            </a:r>
            <a:r>
              <a:rPr lang="fr-FR" sz="1200" b="0" i="0" kern="1200" dirty="0">
                <a:solidFill>
                  <a:schemeClr val="tx1"/>
                </a:solidFill>
                <a:effectLst/>
                <a:latin typeface="+mn-lt"/>
                <a:ea typeface="+mn-ea"/>
                <a:cs typeface="+mn-cs"/>
              </a:rPr>
              <a:t>  </a:t>
            </a:r>
          </a:p>
          <a:p>
            <a:r>
              <a:rPr lang="fr-FR" sz="1200" b="1" i="0" kern="1200" dirty="0">
                <a:solidFill>
                  <a:schemeClr val="tx1"/>
                </a:solidFill>
                <a:effectLst/>
                <a:latin typeface="+mn-lt"/>
                <a:ea typeface="+mn-ea"/>
                <a:cs typeface="+mn-cs"/>
              </a:rPr>
              <a:t>Navigation de l’article</a:t>
            </a:r>
          </a:p>
          <a:p>
            <a:r>
              <a:rPr lang="fr-FR" sz="1200" b="1" i="0" u="none" strike="noStrike" kern="1200" dirty="0" err="1">
                <a:solidFill>
                  <a:schemeClr val="tx1"/>
                </a:solidFill>
                <a:effectLst/>
                <a:latin typeface="+mn-lt"/>
                <a:ea typeface="+mn-ea"/>
                <a:cs typeface="+mn-cs"/>
                <a:hlinkClick r:id="rId5"/>
              </a:rPr>
              <a:t>PrécédentArticle</a:t>
            </a:r>
            <a:r>
              <a:rPr lang="fr-FR" sz="1200" b="1" i="0" u="none" strike="noStrike" kern="1200" dirty="0">
                <a:solidFill>
                  <a:schemeClr val="tx1"/>
                </a:solidFill>
                <a:effectLst/>
                <a:latin typeface="+mn-lt"/>
                <a:ea typeface="+mn-ea"/>
                <a:cs typeface="+mn-cs"/>
                <a:hlinkClick r:id="rId5"/>
              </a:rPr>
              <a:t> précédent :</a:t>
            </a:r>
            <a:endParaRPr lang="fr-FR" sz="1200" b="0" i="0"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hlinkClick r:id="rId6"/>
              </a:rPr>
              <a:t>SuivantArticle</a:t>
            </a:r>
            <a:r>
              <a:rPr lang="fr-FR" sz="1200" b="1" i="0" u="none" strike="noStrike" kern="1200" dirty="0">
                <a:solidFill>
                  <a:schemeClr val="tx1"/>
                </a:solidFill>
                <a:effectLst/>
                <a:latin typeface="+mn-lt"/>
                <a:ea typeface="+mn-ea"/>
                <a:cs typeface="+mn-cs"/>
                <a:hlinkClick r:id="rId6"/>
              </a:rPr>
              <a:t> suivant :</a:t>
            </a:r>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Articles similaires</a:t>
            </a:r>
          </a:p>
          <a:p>
            <a:r>
              <a:rPr lang="fr-FR" sz="1200" b="1" i="0" u="none" strike="noStrike" kern="1200" dirty="0">
                <a:solidFill>
                  <a:schemeClr val="tx1"/>
                </a:solidFill>
                <a:effectLst/>
                <a:latin typeface="+mn-lt"/>
                <a:ea typeface="+mn-ea"/>
                <a:cs typeface="+mn-cs"/>
                <a:hlinkClick r:id="rId7"/>
              </a:rPr>
              <a:t>Des arbres mellifères pour le changement </a:t>
            </a:r>
            <a:r>
              <a:rPr lang="fr-FR" sz="1200" b="1" i="0" u="none" strike="noStrike" kern="1200" dirty="0" err="1">
                <a:solidFill>
                  <a:schemeClr val="tx1"/>
                </a:solidFill>
                <a:effectLst/>
                <a:latin typeface="+mn-lt"/>
                <a:ea typeface="+mn-ea"/>
                <a:cs typeface="+mn-cs"/>
                <a:hlinkClick r:id="rId7"/>
              </a:rPr>
              <a:t>climatiqueDes</a:t>
            </a:r>
            <a:r>
              <a:rPr lang="fr-FR" sz="1200" b="1" i="0" u="none" strike="noStrike" kern="1200" dirty="0">
                <a:solidFill>
                  <a:schemeClr val="tx1"/>
                </a:solidFill>
                <a:effectLst/>
                <a:latin typeface="+mn-lt"/>
                <a:ea typeface="+mn-ea"/>
                <a:cs typeface="+mn-cs"/>
                <a:hlinkClick r:id="rId7"/>
              </a:rPr>
              <a:t> arbres mellifères pour le changement climatique</a:t>
            </a:r>
            <a:endParaRPr lang="fr-F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Chaude et sèche, l’année 2020 préfigure le futur proche : des grandes floraisons précoces… et peu de ressources jusqu’au lierre. Plantons des arbres mellifères à floraisons estivales et tardives !</a:t>
            </a:r>
          </a:p>
          <a:p>
            <a:r>
              <a:rPr lang="fr-FR" sz="1200" b="1" i="0" u="none" strike="noStrike" kern="1200" dirty="0">
                <a:solidFill>
                  <a:schemeClr val="tx1"/>
                </a:solidFill>
                <a:effectLst/>
                <a:latin typeface="+mn-lt"/>
                <a:ea typeface="+mn-ea"/>
                <a:cs typeface="+mn-cs"/>
                <a:hlinkClick r:id="rId7"/>
              </a:rPr>
              <a:t>Lire la </a:t>
            </a:r>
            <a:r>
              <a:rPr lang="fr-FR" sz="1200" b="1" i="0" u="none" strike="noStrike" kern="1200" dirty="0" err="1">
                <a:solidFill>
                  <a:schemeClr val="tx1"/>
                </a:solidFill>
                <a:effectLst/>
                <a:latin typeface="+mn-lt"/>
                <a:ea typeface="+mn-ea"/>
                <a:cs typeface="+mn-cs"/>
                <a:hlinkClick r:id="rId7"/>
              </a:rPr>
              <a:t>suiteLire</a:t>
            </a:r>
            <a:r>
              <a:rPr lang="fr-FR" sz="1200" b="1" i="0" u="none" strike="noStrike" kern="1200" dirty="0">
                <a:solidFill>
                  <a:schemeClr val="tx1"/>
                </a:solidFill>
                <a:effectLst/>
                <a:latin typeface="+mn-lt"/>
                <a:ea typeface="+mn-ea"/>
                <a:cs typeface="+mn-cs"/>
                <a:hlinkClick r:id="rId7"/>
              </a:rPr>
              <a:t> la suite</a:t>
            </a:r>
            <a:endParaRPr lang="fr-FR" sz="1200" b="0" i="0"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hlinkClick r:id="rId8"/>
              </a:rPr>
              <a:t>Le </a:t>
            </a:r>
            <a:r>
              <a:rPr lang="fr-FR" sz="1200" b="1" i="0" u="none" strike="noStrike" kern="1200" dirty="0" err="1">
                <a:solidFill>
                  <a:schemeClr val="tx1"/>
                </a:solidFill>
                <a:effectLst/>
                <a:latin typeface="+mn-lt"/>
                <a:ea typeface="+mn-ea"/>
                <a:cs typeface="+mn-cs"/>
                <a:hlinkClick r:id="rId8"/>
              </a:rPr>
              <a:t>châtaignierLe</a:t>
            </a:r>
            <a:r>
              <a:rPr lang="fr-FR" sz="1200" b="1" i="0" u="none" strike="noStrike" kern="1200" dirty="0">
                <a:solidFill>
                  <a:schemeClr val="tx1"/>
                </a:solidFill>
                <a:effectLst/>
                <a:latin typeface="+mn-lt"/>
                <a:ea typeface="+mn-ea"/>
                <a:cs typeface="+mn-cs"/>
                <a:hlinkClick r:id="rId8"/>
              </a:rPr>
              <a:t> châtaignier</a:t>
            </a:r>
            <a:endParaRPr lang="fr-F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 châtaignier (</a:t>
            </a:r>
            <a:r>
              <a:rPr lang="fr-FR" sz="1200" b="0" i="0" kern="1200" dirty="0" err="1">
                <a:solidFill>
                  <a:schemeClr val="tx1"/>
                </a:solidFill>
                <a:effectLst/>
                <a:latin typeface="+mn-lt"/>
                <a:ea typeface="+mn-ea"/>
                <a:cs typeface="+mn-cs"/>
              </a:rPr>
              <a:t>Castanea</a:t>
            </a:r>
            <a:r>
              <a:rPr lang="fr-FR" sz="1200" b="0" i="0" kern="1200" dirty="0">
                <a:solidFill>
                  <a:schemeClr val="tx1"/>
                </a:solidFill>
                <a:effectLst/>
                <a:latin typeface="+mn-lt"/>
                <a:ea typeface="+mn-ea"/>
                <a:cs typeface="+mn-cs"/>
              </a:rPr>
              <a:t> sativa) est un arbre majestueux, dont la floraison abondante fait une plante mellifère très recherchée par les abeilles, qu’il fournit en pollen, nectar et miellat. Grand, élancé</a:t>
            </a:r>
          </a:p>
          <a:p>
            <a:r>
              <a:rPr lang="fr-FR" sz="1200" b="1" i="0" u="none" strike="noStrike" kern="1200" dirty="0">
                <a:solidFill>
                  <a:schemeClr val="tx1"/>
                </a:solidFill>
                <a:effectLst/>
                <a:latin typeface="+mn-lt"/>
                <a:ea typeface="+mn-ea"/>
                <a:cs typeface="+mn-cs"/>
                <a:hlinkClick r:id="rId8"/>
              </a:rPr>
              <a:t>Lire la </a:t>
            </a:r>
            <a:r>
              <a:rPr lang="fr-FR" sz="1200" b="1" i="0" u="none" strike="noStrike" kern="1200" dirty="0" err="1">
                <a:solidFill>
                  <a:schemeClr val="tx1"/>
                </a:solidFill>
                <a:effectLst/>
                <a:latin typeface="+mn-lt"/>
                <a:ea typeface="+mn-ea"/>
                <a:cs typeface="+mn-cs"/>
                <a:hlinkClick r:id="rId8"/>
              </a:rPr>
              <a:t>suiteLire</a:t>
            </a:r>
            <a:r>
              <a:rPr lang="fr-FR" sz="1200" b="1" i="0" u="none" strike="noStrike" kern="1200" dirty="0">
                <a:solidFill>
                  <a:schemeClr val="tx1"/>
                </a:solidFill>
                <a:effectLst/>
                <a:latin typeface="+mn-lt"/>
                <a:ea typeface="+mn-ea"/>
                <a:cs typeface="+mn-cs"/>
                <a:hlinkClick r:id="rId8"/>
              </a:rPr>
              <a:t> la suite</a:t>
            </a:r>
            <a:endParaRPr lang="fr-FR" sz="1200" b="0" i="0"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hlinkClick r:id="rId9"/>
              </a:rPr>
              <a:t>Anatomie et utilité du grain de </a:t>
            </a:r>
            <a:r>
              <a:rPr lang="fr-FR" sz="1200" b="1" i="0" u="none" strike="noStrike" kern="1200" dirty="0" err="1">
                <a:solidFill>
                  <a:schemeClr val="tx1"/>
                </a:solidFill>
                <a:effectLst/>
                <a:latin typeface="+mn-lt"/>
                <a:ea typeface="+mn-ea"/>
                <a:cs typeface="+mn-cs"/>
                <a:hlinkClick r:id="rId9"/>
              </a:rPr>
              <a:t>pollenAnatomie</a:t>
            </a:r>
            <a:r>
              <a:rPr lang="fr-FR" sz="1200" b="1" i="0" u="none" strike="noStrike" kern="1200" dirty="0">
                <a:solidFill>
                  <a:schemeClr val="tx1"/>
                </a:solidFill>
                <a:effectLst/>
                <a:latin typeface="+mn-lt"/>
                <a:ea typeface="+mn-ea"/>
                <a:cs typeface="+mn-cs"/>
                <a:hlinkClick r:id="rId9"/>
              </a:rPr>
              <a:t> et utilité du grain de pollen</a:t>
            </a:r>
            <a:endParaRPr lang="fr-F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Grâce à sa paroi constituée d’un matériau très résistant, le pollen peut être encore identifiable après des millions d’années. Les scientifiques s’en servent pour étudier l’évolution de la végétation. Le</a:t>
            </a:r>
          </a:p>
          <a:p>
            <a:r>
              <a:rPr lang="fr-FR" sz="1200" b="1" i="0" u="none" strike="noStrike" kern="1200" dirty="0">
                <a:solidFill>
                  <a:schemeClr val="tx1"/>
                </a:solidFill>
                <a:effectLst/>
                <a:latin typeface="+mn-lt"/>
                <a:ea typeface="+mn-ea"/>
                <a:cs typeface="+mn-cs"/>
                <a:hlinkClick r:id="rId9"/>
              </a:rPr>
              <a:t>Lire la </a:t>
            </a:r>
            <a:r>
              <a:rPr lang="fr-FR" sz="1200" b="1" i="0" u="none" strike="noStrike" kern="1200" dirty="0" err="1">
                <a:solidFill>
                  <a:schemeClr val="tx1"/>
                </a:solidFill>
                <a:effectLst/>
                <a:latin typeface="+mn-lt"/>
                <a:ea typeface="+mn-ea"/>
                <a:cs typeface="+mn-cs"/>
                <a:hlinkClick r:id="rId9"/>
              </a:rPr>
              <a:t>suiteLire</a:t>
            </a:r>
            <a:r>
              <a:rPr lang="fr-FR" sz="1200" b="1" i="0" u="none" strike="noStrike" kern="1200" dirty="0">
                <a:solidFill>
                  <a:schemeClr val="tx1"/>
                </a:solidFill>
                <a:effectLst/>
                <a:latin typeface="+mn-lt"/>
                <a:ea typeface="+mn-ea"/>
                <a:cs typeface="+mn-cs"/>
                <a:hlinkClick r:id="rId9"/>
              </a:rPr>
              <a:t> la suite</a:t>
            </a:r>
            <a:endParaRPr lang="fr-FR" sz="1200" b="0" i="0" kern="1200" dirty="0">
              <a:solidFill>
                <a:schemeClr val="tx1"/>
              </a:solidFill>
              <a:effectLst/>
              <a:latin typeface="+mn-lt"/>
              <a:ea typeface="+mn-ea"/>
              <a:cs typeface="+mn-cs"/>
            </a:endParaRPr>
          </a:p>
          <a:p>
            <a:br>
              <a:rPr lang="fr-FR" dirty="0"/>
            </a:b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E5C4F370-FE09-447D-94EB-AD345C50A772}" type="slidenum">
              <a:rPr lang="fr-FR" smtClean="0"/>
              <a:t>6</a:t>
            </a:fld>
            <a:endParaRPr lang="fr-FR"/>
          </a:p>
        </p:txBody>
      </p:sp>
    </p:spTree>
    <p:extLst>
      <p:ext uri="{BB962C8B-B14F-4D97-AF65-F5344CB8AC3E}">
        <p14:creationId xmlns:p14="http://schemas.microsoft.com/office/powerpoint/2010/main" val="107551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ACA8-4EAC-EE4F-D70A-EC8226826D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0413CF-3E2B-B483-FDFE-0F83A52E2B6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A238945E-0CC7-3658-B1CF-40810D7927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De l’importance des pollens et de leur diversité</a:t>
            </a:r>
          </a:p>
          <a:p>
            <a:br>
              <a:rPr lang="fr-FR" sz="1200" b="1"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L’alimentation en pollen, déterminante pour la santé</a:t>
            </a:r>
          </a:p>
          <a:p>
            <a:r>
              <a:rPr lang="fr-FR" sz="1200" b="0" i="0" kern="1200" dirty="0">
                <a:solidFill>
                  <a:schemeClr val="tx1"/>
                </a:solidFill>
                <a:effectLst/>
                <a:latin typeface="+mn-lt"/>
                <a:ea typeface="+mn-ea"/>
                <a:cs typeface="+mn-cs"/>
              </a:rPr>
              <a:t>Les céréales sont également désherbées de leur adventices messicoles, et les champs de coquelicots (</a:t>
            </a:r>
            <a:r>
              <a:rPr lang="fr-FR" sz="1200" b="0" i="1" kern="1200" dirty="0">
                <a:solidFill>
                  <a:schemeClr val="tx1"/>
                </a:solidFill>
                <a:effectLst/>
                <a:latin typeface="+mn-lt"/>
                <a:ea typeface="+mn-ea"/>
                <a:cs typeface="+mn-cs"/>
              </a:rPr>
              <a:t>Papaver </a:t>
            </a:r>
            <a:r>
              <a:rPr lang="fr-FR" sz="1200" b="0" i="1" kern="1200" dirty="0" err="1">
                <a:solidFill>
                  <a:schemeClr val="tx1"/>
                </a:solidFill>
                <a:effectLst/>
                <a:latin typeface="+mn-lt"/>
                <a:ea typeface="+mn-ea"/>
                <a:cs typeface="+mn-cs"/>
              </a:rPr>
              <a:t>rhoeas</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et </a:t>
            </a:r>
            <a:r>
              <a:rPr lang="fr-FR" sz="1200" b="0" i="1" kern="1200" dirty="0">
                <a:solidFill>
                  <a:schemeClr val="tx1"/>
                </a:solidFill>
                <a:effectLst/>
                <a:latin typeface="+mn-lt"/>
                <a:ea typeface="+mn-ea"/>
                <a:cs typeface="+mn-cs"/>
              </a:rPr>
              <a:t>Papaver </a:t>
            </a:r>
            <a:r>
              <a:rPr lang="fr-FR" sz="1200" b="0" i="1" kern="1200" dirty="0" err="1">
                <a:solidFill>
                  <a:schemeClr val="tx1"/>
                </a:solidFill>
                <a:effectLst/>
                <a:latin typeface="+mn-lt"/>
                <a:ea typeface="+mn-ea"/>
                <a:cs typeface="+mn-cs"/>
              </a:rPr>
              <a:t>dubium</a:t>
            </a:r>
            <a:r>
              <a:rPr lang="fr-FR" sz="1200" b="0" i="0" kern="1200" dirty="0">
                <a:solidFill>
                  <a:schemeClr val="tx1"/>
                </a:solidFill>
                <a:effectLst/>
                <a:latin typeface="+mn-lt"/>
                <a:ea typeface="+mn-ea"/>
                <a:cs typeface="+mn-cs"/>
              </a:rPr>
              <a:t>), de centaurées, de scabieuses, de bleuets que Renoir a souvent peints, font le plus souvent partie de l’histoire. Et pourtant, il y a encore 50 ans, ces plantes étaient l’une des composantes essentielle des miels toutes fleurs d’été. Les cirses ou chardons , de même que les bleuets sont extrêmement nectarifères Et je ne parle pas des sainfoins et scabieuses qui donnaient les fameux miels blancs du Gâtinais.</a:t>
            </a:r>
          </a:p>
          <a:p>
            <a:r>
              <a:rPr lang="fr-FR" sz="1200" b="0" i="0" kern="1200" dirty="0">
                <a:solidFill>
                  <a:schemeClr val="tx1"/>
                </a:solidFill>
                <a:effectLst/>
                <a:latin typeface="+mn-lt"/>
                <a:ea typeface="+mn-ea"/>
                <a:cs typeface="+mn-cs"/>
              </a:rPr>
              <a:t>Sans minimiser les causes de mortalité de nos abeilles dues aux produits phytosanitaires omniprésents dans notre environnement, l’absence de certains pollens indispensables à leur alimentation contribue certainement à l’affaiblissement de nos colonies tout au long de l’année.</a:t>
            </a:r>
          </a:p>
          <a:p>
            <a:r>
              <a:rPr lang="fr-FR" sz="1200" b="0" i="0" kern="1200" dirty="0">
                <a:solidFill>
                  <a:schemeClr val="tx1"/>
                </a:solidFill>
                <a:effectLst/>
                <a:latin typeface="+mn-lt"/>
                <a:ea typeface="+mn-ea"/>
                <a:cs typeface="+mn-cs"/>
              </a:rPr>
              <a:t>La thèse de Garance Di Pasquale, sous la tutelle d’Yves le Conte et Luc </a:t>
            </a:r>
            <a:r>
              <a:rPr lang="fr-FR" sz="1200" b="0" i="0" kern="1200" dirty="0" err="1">
                <a:solidFill>
                  <a:schemeClr val="tx1"/>
                </a:solidFill>
                <a:effectLst/>
                <a:latin typeface="+mn-lt"/>
                <a:ea typeface="+mn-ea"/>
                <a:cs typeface="+mn-cs"/>
              </a:rPr>
              <a:t>Belzunces</a:t>
            </a:r>
            <a:r>
              <a:rPr lang="fr-FR" sz="1200" b="0" i="0" kern="1200" dirty="0">
                <a:solidFill>
                  <a:schemeClr val="tx1"/>
                </a:solidFill>
                <a:effectLst/>
                <a:latin typeface="+mn-lt"/>
                <a:ea typeface="+mn-ea"/>
                <a:cs typeface="+mn-cs"/>
              </a:rPr>
              <a:t> au CNRS, financée par le programme communautaire pour l’apiculture, nous conforte dans la certitude que leur mauvaise alimentation est un facteur déterminant dans leur santé déficiente.</a:t>
            </a:r>
          </a:p>
          <a:p>
            <a:r>
              <a:rPr lang="fr-FR" sz="1200" b="0" i="0" kern="1200" dirty="0">
                <a:solidFill>
                  <a:schemeClr val="tx1"/>
                </a:solidFill>
                <a:effectLst/>
                <a:latin typeface="+mn-lt"/>
                <a:ea typeface="+mn-ea"/>
                <a:cs typeface="+mn-cs"/>
              </a:rPr>
              <a:t>Les abeilles ont besoin de pollens divers pour bien alimenter leur larves. Les effets de la qualité et de la diversité du pollen ont été évalués dans la physiologie des jeunes abeilles (développement des glandes hyopharyngiennes, glandes sécrétant la gelée royale) et l’expression du gène de la </a:t>
            </a:r>
            <a:r>
              <a:rPr lang="fr-FR" sz="1200" b="0" i="0" kern="1200" dirty="0" err="1">
                <a:solidFill>
                  <a:schemeClr val="tx1"/>
                </a:solidFill>
                <a:effectLst/>
                <a:latin typeface="+mn-lt"/>
                <a:ea typeface="+mn-ea"/>
                <a:cs typeface="+mn-cs"/>
              </a:rPr>
              <a:t>vitellogénine</a:t>
            </a:r>
            <a:r>
              <a:rPr lang="fr-FR" sz="1200" b="0" i="0" kern="1200" dirty="0">
                <a:solidFill>
                  <a:schemeClr val="tx1"/>
                </a:solidFill>
                <a:effectLst/>
                <a:latin typeface="+mn-lt"/>
                <a:ea typeface="+mn-ea"/>
                <a:cs typeface="+mn-cs"/>
              </a:rPr>
              <a:t> (une protéine impliquée dans la production de gelée royale, de la longévité et de l’immunité cellulaire).</a:t>
            </a:r>
          </a:p>
          <a:p>
            <a:r>
              <a:rPr lang="fr-FR" sz="1200" b="0" i="0" kern="1200" dirty="0">
                <a:solidFill>
                  <a:schemeClr val="tx1"/>
                </a:solidFill>
                <a:effectLst/>
                <a:latin typeface="+mn-lt"/>
                <a:ea typeface="+mn-ea"/>
                <a:cs typeface="+mn-cs"/>
              </a:rPr>
              <a:t>La thèse de Di Pasquale montre l’influence d’une alimentation carencée en pollen sur la maladie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0" kern="1200" dirty="0">
                <a:solidFill>
                  <a:schemeClr val="tx1"/>
                </a:solidFill>
                <a:effectLst/>
                <a:latin typeface="+mn-lt"/>
                <a:ea typeface="+mn-ea"/>
                <a:cs typeface="+mn-cs"/>
              </a:rPr>
              <a:t>. La diversité pollinique a été testée sur la tolérance au parasite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0" kern="1200" dirty="0">
                <a:solidFill>
                  <a:schemeClr val="tx1"/>
                </a:solidFill>
                <a:effectLst/>
                <a:latin typeface="+mn-lt"/>
                <a:ea typeface="+mn-ea"/>
                <a:cs typeface="+mn-cs"/>
              </a:rPr>
              <a:t>, ainsi que sur la survie des abeilles et l’activité des enzymes de l’immunité.</a:t>
            </a:r>
          </a:p>
          <a:p>
            <a:r>
              <a:rPr lang="fr-FR" sz="1200" b="0" i="0" kern="1200" dirty="0">
                <a:solidFill>
                  <a:schemeClr val="tx1"/>
                </a:solidFill>
                <a:effectLst/>
                <a:latin typeface="+mn-lt"/>
                <a:ea typeface="+mn-ea"/>
                <a:cs typeface="+mn-cs"/>
              </a:rPr>
              <a:t>Par exemple les abeilles nourries avec du pollen de ciste , pauvre en protéines, ont eu une vie réduite alors que les abeilles nourries avec du pollen de ronce, de châtaignier ou de bruyère ont eu des vies normales et équivalentes en durée. En revanche, les résultats obtenus chez les abeilles parasitées par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montrent que la qualité du pollen est un facteur prépondérant. En effet, la survie a été fortement influencée par le type de pollen. Le classement des pollens </a:t>
            </a:r>
            <a:r>
              <a:rPr lang="fr-FR" sz="1200" b="0" i="0" kern="1200" dirty="0" err="1">
                <a:solidFill>
                  <a:schemeClr val="tx1"/>
                </a:solidFill>
                <a:effectLst/>
                <a:latin typeface="+mn-lt"/>
                <a:ea typeface="+mn-ea"/>
                <a:cs typeface="+mn-cs"/>
              </a:rPr>
              <a:t>monofloraux</a:t>
            </a:r>
            <a:r>
              <a:rPr lang="fr-FR" sz="1200" b="0" i="0" kern="1200" dirty="0">
                <a:solidFill>
                  <a:schemeClr val="tx1"/>
                </a:solidFill>
                <a:effectLst/>
                <a:latin typeface="+mn-lt"/>
                <a:ea typeface="+mn-ea"/>
                <a:cs typeface="+mn-cs"/>
              </a:rPr>
              <a:t> en fonction de leur effet bénéfique croissant pour la survie, est le suivant : ciste, châtaignier, bruyère, ronce.</a:t>
            </a:r>
          </a:p>
          <a:p>
            <a:r>
              <a:rPr lang="fr-FR" sz="1200" b="1" i="0" kern="1200" dirty="0">
                <a:solidFill>
                  <a:schemeClr val="tx1"/>
                </a:solidFill>
                <a:effectLst/>
                <a:latin typeface="+mn-lt"/>
                <a:ea typeface="+mn-ea"/>
                <a:cs typeface="+mn-cs"/>
              </a:rPr>
              <a:t>Le pain d’abeilles</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Lors de la récolte, nos abeilles mélangent des grains de pollens avec du nectar contenant des enzymes. C’est le pain d’abeilles. Il mature grâce aux enzymes, offrant aux abeilles un complexe </a:t>
            </a:r>
            <a:r>
              <a:rPr lang="fr-FR" sz="1200" b="0" i="0" kern="1200" dirty="0" err="1">
                <a:solidFill>
                  <a:schemeClr val="tx1"/>
                </a:solidFill>
                <a:effectLst/>
                <a:latin typeface="+mn-lt"/>
                <a:ea typeface="+mn-ea"/>
                <a:cs typeface="+mn-cs"/>
              </a:rPr>
              <a:t>survitaminé</a:t>
            </a:r>
            <a:r>
              <a:rPr lang="fr-FR" sz="1200" b="0" i="0" kern="1200" dirty="0">
                <a:solidFill>
                  <a:schemeClr val="tx1"/>
                </a:solidFill>
                <a:effectLst/>
                <a:latin typeface="+mn-lt"/>
                <a:ea typeface="+mn-ea"/>
                <a:cs typeface="+mn-cs"/>
              </a:rPr>
              <a:t> et disponible tout au long de l’année.</a:t>
            </a:r>
          </a:p>
          <a:p>
            <a:r>
              <a:rPr lang="fr-FR" sz="1200" b="0" i="0" kern="1200" dirty="0">
                <a:solidFill>
                  <a:schemeClr val="tx1"/>
                </a:solidFill>
                <a:effectLst/>
                <a:latin typeface="+mn-lt"/>
                <a:ea typeface="+mn-ea"/>
                <a:cs typeface="+mn-cs"/>
              </a:rPr>
              <a:t>Les alvéoles contenant du pain d’abeille sont «fermées» par une fine pellicule de miel après avoir été tassées par les ouvrières.</a:t>
            </a:r>
          </a:p>
          <a:p>
            <a:r>
              <a:rPr lang="fr-FR" sz="1200" b="0" i="0" kern="1200" dirty="0">
                <a:solidFill>
                  <a:schemeClr val="tx1"/>
                </a:solidFill>
                <a:effectLst/>
                <a:latin typeface="+mn-lt"/>
                <a:ea typeface="+mn-ea"/>
                <a:cs typeface="+mn-cs"/>
              </a:rPr>
              <a:t>Ces résultats suggèrent que la qualité d’un pollen ne dépend pas uniquement du taux de protéines ; le pollen de bruyère présente une teneur en protéines inférieure à celle du châtaignier, mais offre aux abeilles une meilleure survie.</a:t>
            </a:r>
          </a:p>
          <a:p>
            <a:r>
              <a:rPr lang="fr-FR" sz="1200" b="0" i="0" kern="1200" dirty="0">
                <a:solidFill>
                  <a:schemeClr val="tx1"/>
                </a:solidFill>
                <a:effectLst/>
                <a:latin typeface="+mn-lt"/>
                <a:ea typeface="+mn-ea"/>
                <a:cs typeface="+mn-cs"/>
              </a:rPr>
              <a:t>La qualité et la diversité pollinique ont donc une importance pour la survie de l’abeille lorsqu’elle est soumise à des stress tels que </a:t>
            </a:r>
            <a:r>
              <a:rPr lang="fr-FR" sz="1200" b="0" i="1" kern="1200" dirty="0" err="1">
                <a:solidFill>
                  <a:schemeClr val="tx1"/>
                </a:solidFill>
                <a:effectLst/>
                <a:latin typeface="+mn-lt"/>
                <a:ea typeface="+mn-ea"/>
                <a:cs typeface="+mn-cs"/>
              </a:rPr>
              <a:t>Nosema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ceranae</a:t>
            </a:r>
            <a:r>
              <a:rPr lang="fr-FR" sz="1200" b="0" i="0" kern="1200" dirty="0">
                <a:solidFill>
                  <a:schemeClr val="tx1"/>
                </a:solidFill>
                <a:effectLst/>
                <a:latin typeface="+mn-lt"/>
                <a:ea typeface="+mn-ea"/>
                <a:cs typeface="+mn-cs"/>
              </a:rPr>
              <a:t>. La disponibilité de différentes ressources florales apparaît comme très importante pour compenser la qualité nutritionnelle moindre, et donc l’influence limitée de certains pollens, et améliorer ainsi la tolérance des abeilles aux parasites.</a:t>
            </a:r>
          </a:p>
          <a:p>
            <a:r>
              <a:rPr lang="fr-FR" sz="1200" b="0" i="1" kern="1200" dirty="0">
                <a:solidFill>
                  <a:schemeClr val="tx1"/>
                </a:solidFill>
                <a:effectLst/>
                <a:latin typeface="+mn-lt"/>
                <a:ea typeface="+mn-ea"/>
                <a:cs typeface="+mn-cs"/>
              </a:rPr>
              <a:t>Le pollen de ronce s’est révélé l’un des plus nutritif de l’étude</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De même que la quantité et la diversité en pollens permet une meilleure résistance aux maladies, la longévité des abeilles d’hiver est fortement impactée par l’absence ou le manque de certains pollens d’été ou d’automne. Le changement climatique peut être alors en cause : à la suite d’une sécheresse excessive, les floraisons des plantes mellifères et pollinifères peuvent rapidement s’atténuer et devenir totalement absentes. Aussi des colonies faibles et pauvres en butineuses peuvent subir des carences en protéines qui accroissent leur affaiblissement. Il nous appartient donc de favoriser, pour nos ruchers des emplacements riches en diversité florales. Souvent quelques kilomètres suffisent pour un changement total de diversité botanique.</a:t>
            </a:r>
          </a:p>
          <a:p>
            <a:r>
              <a:rPr lang="fr-FR" sz="1200" b="0" i="0" kern="1200" dirty="0">
                <a:solidFill>
                  <a:schemeClr val="tx1"/>
                </a:solidFill>
                <a:effectLst/>
                <a:latin typeface="+mn-lt"/>
                <a:ea typeface="+mn-ea"/>
                <a:cs typeface="+mn-cs"/>
              </a:rPr>
              <a:t>Je me souviens des prairies et estives naturelles du massif central en juin et juillet, avant les fenaisons, riches de scabieuses, pissenlits, de centaurées, sauges, stellaires, cirses, lamiers, raiponces…Voilà les prairies qui sont nécessaires à la bonne santé de nos abeilles.</a:t>
            </a:r>
          </a:p>
          <a:p>
            <a:r>
              <a:rPr lang="fr-FR" sz="1200" b="0" i="1" kern="1200" dirty="0">
                <a:solidFill>
                  <a:schemeClr val="tx1"/>
                </a:solidFill>
                <a:effectLst/>
                <a:latin typeface="+mn-lt"/>
                <a:ea typeface="+mn-ea"/>
                <a:cs typeface="+mn-cs"/>
              </a:rPr>
              <a:t>« Une prairie à flore diversifiée c’est un mélange de plantes précoces et tardives, de graminées et de dicotylédones héritées des défrichements anciens »</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Je vous recommande le site du conservatoire botanique du massif central et ses flores consultables en ligne:</a:t>
            </a:r>
          </a:p>
          <a:p>
            <a:r>
              <a:rPr lang="fr-FR" sz="1200" b="0" i="0" u="sng" kern="1200" dirty="0">
                <a:solidFill>
                  <a:schemeClr val="tx1"/>
                </a:solidFill>
                <a:effectLst/>
                <a:latin typeface="+mn-lt"/>
                <a:ea typeface="+mn-ea"/>
                <a:cs typeface="+mn-cs"/>
                <a:hlinkClick r:id="rId3"/>
              </a:rPr>
              <a:t>https://projets.cbnmc.fr/</a:t>
            </a:r>
            <a:endParaRPr lang="fr-FR" sz="1200" b="0" i="0"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hlinkClick r:id="rId4"/>
              </a:rPr>
              <a:t>https:// www.apiservices.biz/documents/articles-fr/ abeilles_consommer_4_pollens_jour.pdf</a:t>
            </a:r>
            <a:r>
              <a:rPr lang="fr-FR" sz="1200" b="0" i="0" kern="1200" dirty="0">
                <a:solidFill>
                  <a:schemeClr val="tx1"/>
                </a:solidFill>
                <a:effectLst/>
                <a:latin typeface="+mn-lt"/>
                <a:ea typeface="+mn-ea"/>
                <a:cs typeface="+mn-cs"/>
              </a:rPr>
              <a:t>  </a:t>
            </a:r>
          </a:p>
          <a:p>
            <a:r>
              <a:rPr lang="fr-FR" sz="1200" b="1" i="0" kern="1200" dirty="0">
                <a:solidFill>
                  <a:schemeClr val="tx1"/>
                </a:solidFill>
                <a:effectLst/>
                <a:latin typeface="+mn-lt"/>
                <a:ea typeface="+mn-ea"/>
                <a:cs typeface="+mn-cs"/>
              </a:rPr>
              <a:t>Navigation de l’article</a:t>
            </a:r>
          </a:p>
          <a:p>
            <a:r>
              <a:rPr lang="fr-FR" sz="1200" b="1" i="0" u="none" strike="noStrike" kern="1200" dirty="0" err="1">
                <a:solidFill>
                  <a:schemeClr val="tx1"/>
                </a:solidFill>
                <a:effectLst/>
                <a:latin typeface="+mn-lt"/>
                <a:ea typeface="+mn-ea"/>
                <a:cs typeface="+mn-cs"/>
                <a:hlinkClick r:id="rId5"/>
              </a:rPr>
              <a:t>PrécédentArticle</a:t>
            </a:r>
            <a:r>
              <a:rPr lang="fr-FR" sz="1200" b="1" i="0" u="none" strike="noStrike" kern="1200" dirty="0">
                <a:solidFill>
                  <a:schemeClr val="tx1"/>
                </a:solidFill>
                <a:effectLst/>
                <a:latin typeface="+mn-lt"/>
                <a:ea typeface="+mn-ea"/>
                <a:cs typeface="+mn-cs"/>
                <a:hlinkClick r:id="rId5"/>
              </a:rPr>
              <a:t> précédent :</a:t>
            </a:r>
            <a:endParaRPr lang="fr-FR" sz="1200" b="0" i="0"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hlinkClick r:id="rId6"/>
              </a:rPr>
              <a:t>SuivantArticle</a:t>
            </a:r>
            <a:r>
              <a:rPr lang="fr-FR" sz="1200" b="1" i="0" u="none" strike="noStrike" kern="1200" dirty="0">
                <a:solidFill>
                  <a:schemeClr val="tx1"/>
                </a:solidFill>
                <a:effectLst/>
                <a:latin typeface="+mn-lt"/>
                <a:ea typeface="+mn-ea"/>
                <a:cs typeface="+mn-cs"/>
                <a:hlinkClick r:id="rId6"/>
              </a:rPr>
              <a:t> suivant :</a:t>
            </a:r>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Articles similaires</a:t>
            </a:r>
          </a:p>
          <a:p>
            <a:r>
              <a:rPr lang="fr-FR" sz="1200" b="1" i="0" u="none" strike="noStrike" kern="1200" dirty="0">
                <a:solidFill>
                  <a:schemeClr val="tx1"/>
                </a:solidFill>
                <a:effectLst/>
                <a:latin typeface="+mn-lt"/>
                <a:ea typeface="+mn-ea"/>
                <a:cs typeface="+mn-cs"/>
                <a:hlinkClick r:id="rId7"/>
              </a:rPr>
              <a:t>Des arbres mellifères pour le changement </a:t>
            </a:r>
            <a:r>
              <a:rPr lang="fr-FR" sz="1200" b="1" i="0" u="none" strike="noStrike" kern="1200" dirty="0" err="1">
                <a:solidFill>
                  <a:schemeClr val="tx1"/>
                </a:solidFill>
                <a:effectLst/>
                <a:latin typeface="+mn-lt"/>
                <a:ea typeface="+mn-ea"/>
                <a:cs typeface="+mn-cs"/>
                <a:hlinkClick r:id="rId7"/>
              </a:rPr>
              <a:t>climatiqueDes</a:t>
            </a:r>
            <a:r>
              <a:rPr lang="fr-FR" sz="1200" b="1" i="0" u="none" strike="noStrike" kern="1200" dirty="0">
                <a:solidFill>
                  <a:schemeClr val="tx1"/>
                </a:solidFill>
                <a:effectLst/>
                <a:latin typeface="+mn-lt"/>
                <a:ea typeface="+mn-ea"/>
                <a:cs typeface="+mn-cs"/>
                <a:hlinkClick r:id="rId7"/>
              </a:rPr>
              <a:t> arbres mellifères pour le changement climatique</a:t>
            </a:r>
            <a:endParaRPr lang="fr-F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Chaude et sèche, l’année 2020 préfigure le futur proche : des grandes floraisons précoces… et peu de ressources jusqu’au lierre. Plantons des arbres mellifères à floraisons estivales et tardives !</a:t>
            </a:r>
          </a:p>
          <a:p>
            <a:r>
              <a:rPr lang="fr-FR" sz="1200" b="1" i="0" u="none" strike="noStrike" kern="1200" dirty="0">
                <a:solidFill>
                  <a:schemeClr val="tx1"/>
                </a:solidFill>
                <a:effectLst/>
                <a:latin typeface="+mn-lt"/>
                <a:ea typeface="+mn-ea"/>
                <a:cs typeface="+mn-cs"/>
                <a:hlinkClick r:id="rId7"/>
              </a:rPr>
              <a:t>Lire la </a:t>
            </a:r>
            <a:r>
              <a:rPr lang="fr-FR" sz="1200" b="1" i="0" u="none" strike="noStrike" kern="1200" dirty="0" err="1">
                <a:solidFill>
                  <a:schemeClr val="tx1"/>
                </a:solidFill>
                <a:effectLst/>
                <a:latin typeface="+mn-lt"/>
                <a:ea typeface="+mn-ea"/>
                <a:cs typeface="+mn-cs"/>
                <a:hlinkClick r:id="rId7"/>
              </a:rPr>
              <a:t>suiteLire</a:t>
            </a:r>
            <a:r>
              <a:rPr lang="fr-FR" sz="1200" b="1" i="0" u="none" strike="noStrike" kern="1200" dirty="0">
                <a:solidFill>
                  <a:schemeClr val="tx1"/>
                </a:solidFill>
                <a:effectLst/>
                <a:latin typeface="+mn-lt"/>
                <a:ea typeface="+mn-ea"/>
                <a:cs typeface="+mn-cs"/>
                <a:hlinkClick r:id="rId7"/>
              </a:rPr>
              <a:t> la suite</a:t>
            </a:r>
            <a:endParaRPr lang="fr-FR" sz="1200" b="0" i="0"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hlinkClick r:id="rId8"/>
              </a:rPr>
              <a:t>Le </a:t>
            </a:r>
            <a:r>
              <a:rPr lang="fr-FR" sz="1200" b="1" i="0" u="none" strike="noStrike" kern="1200" dirty="0" err="1">
                <a:solidFill>
                  <a:schemeClr val="tx1"/>
                </a:solidFill>
                <a:effectLst/>
                <a:latin typeface="+mn-lt"/>
                <a:ea typeface="+mn-ea"/>
                <a:cs typeface="+mn-cs"/>
                <a:hlinkClick r:id="rId8"/>
              </a:rPr>
              <a:t>châtaignierLe</a:t>
            </a:r>
            <a:r>
              <a:rPr lang="fr-FR" sz="1200" b="1" i="0" u="none" strike="noStrike" kern="1200" dirty="0">
                <a:solidFill>
                  <a:schemeClr val="tx1"/>
                </a:solidFill>
                <a:effectLst/>
                <a:latin typeface="+mn-lt"/>
                <a:ea typeface="+mn-ea"/>
                <a:cs typeface="+mn-cs"/>
                <a:hlinkClick r:id="rId8"/>
              </a:rPr>
              <a:t> châtaignier</a:t>
            </a:r>
            <a:endParaRPr lang="fr-F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 châtaignier (</a:t>
            </a:r>
            <a:r>
              <a:rPr lang="fr-FR" sz="1200" b="0" i="0" kern="1200" dirty="0" err="1">
                <a:solidFill>
                  <a:schemeClr val="tx1"/>
                </a:solidFill>
                <a:effectLst/>
                <a:latin typeface="+mn-lt"/>
                <a:ea typeface="+mn-ea"/>
                <a:cs typeface="+mn-cs"/>
              </a:rPr>
              <a:t>Castanea</a:t>
            </a:r>
            <a:r>
              <a:rPr lang="fr-FR" sz="1200" b="0" i="0" kern="1200" dirty="0">
                <a:solidFill>
                  <a:schemeClr val="tx1"/>
                </a:solidFill>
                <a:effectLst/>
                <a:latin typeface="+mn-lt"/>
                <a:ea typeface="+mn-ea"/>
                <a:cs typeface="+mn-cs"/>
              </a:rPr>
              <a:t> sativa) est un arbre majestueux, dont la floraison abondante fait une plante mellifère très recherchée par les abeilles, qu’il fournit en pollen, nectar et miellat. Grand, élancé</a:t>
            </a:r>
          </a:p>
          <a:p>
            <a:r>
              <a:rPr lang="fr-FR" sz="1200" b="1" i="0" u="none" strike="noStrike" kern="1200" dirty="0">
                <a:solidFill>
                  <a:schemeClr val="tx1"/>
                </a:solidFill>
                <a:effectLst/>
                <a:latin typeface="+mn-lt"/>
                <a:ea typeface="+mn-ea"/>
                <a:cs typeface="+mn-cs"/>
                <a:hlinkClick r:id="rId8"/>
              </a:rPr>
              <a:t>Lire la </a:t>
            </a:r>
            <a:r>
              <a:rPr lang="fr-FR" sz="1200" b="1" i="0" u="none" strike="noStrike" kern="1200" dirty="0" err="1">
                <a:solidFill>
                  <a:schemeClr val="tx1"/>
                </a:solidFill>
                <a:effectLst/>
                <a:latin typeface="+mn-lt"/>
                <a:ea typeface="+mn-ea"/>
                <a:cs typeface="+mn-cs"/>
                <a:hlinkClick r:id="rId8"/>
              </a:rPr>
              <a:t>suiteLire</a:t>
            </a:r>
            <a:r>
              <a:rPr lang="fr-FR" sz="1200" b="1" i="0" u="none" strike="noStrike" kern="1200" dirty="0">
                <a:solidFill>
                  <a:schemeClr val="tx1"/>
                </a:solidFill>
                <a:effectLst/>
                <a:latin typeface="+mn-lt"/>
                <a:ea typeface="+mn-ea"/>
                <a:cs typeface="+mn-cs"/>
                <a:hlinkClick r:id="rId8"/>
              </a:rPr>
              <a:t> la suite</a:t>
            </a:r>
            <a:endParaRPr lang="fr-FR" sz="1200" b="0" i="0"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hlinkClick r:id="rId9"/>
              </a:rPr>
              <a:t>Anatomie et utilité du grain de </a:t>
            </a:r>
            <a:r>
              <a:rPr lang="fr-FR" sz="1200" b="1" i="0" u="none" strike="noStrike" kern="1200" dirty="0" err="1">
                <a:solidFill>
                  <a:schemeClr val="tx1"/>
                </a:solidFill>
                <a:effectLst/>
                <a:latin typeface="+mn-lt"/>
                <a:ea typeface="+mn-ea"/>
                <a:cs typeface="+mn-cs"/>
                <a:hlinkClick r:id="rId9"/>
              </a:rPr>
              <a:t>pollenAnatomie</a:t>
            </a:r>
            <a:r>
              <a:rPr lang="fr-FR" sz="1200" b="1" i="0" u="none" strike="noStrike" kern="1200" dirty="0">
                <a:solidFill>
                  <a:schemeClr val="tx1"/>
                </a:solidFill>
                <a:effectLst/>
                <a:latin typeface="+mn-lt"/>
                <a:ea typeface="+mn-ea"/>
                <a:cs typeface="+mn-cs"/>
                <a:hlinkClick r:id="rId9"/>
              </a:rPr>
              <a:t> et utilité du grain de pollen</a:t>
            </a:r>
            <a:endParaRPr lang="fr-F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Grâce à sa paroi constituée d’un matériau très résistant, le pollen peut être encore identifiable après des millions d’années. Les scientifiques s’en servent pour étudier l’évolution de la végétation. Le</a:t>
            </a:r>
          </a:p>
          <a:p>
            <a:r>
              <a:rPr lang="fr-FR" sz="1200" b="1" i="0" u="none" strike="noStrike" kern="1200" dirty="0">
                <a:solidFill>
                  <a:schemeClr val="tx1"/>
                </a:solidFill>
                <a:effectLst/>
                <a:latin typeface="+mn-lt"/>
                <a:ea typeface="+mn-ea"/>
                <a:cs typeface="+mn-cs"/>
                <a:hlinkClick r:id="rId9"/>
              </a:rPr>
              <a:t>Lire la </a:t>
            </a:r>
            <a:r>
              <a:rPr lang="fr-FR" sz="1200" b="1" i="0" u="none" strike="noStrike" kern="1200" dirty="0" err="1">
                <a:solidFill>
                  <a:schemeClr val="tx1"/>
                </a:solidFill>
                <a:effectLst/>
                <a:latin typeface="+mn-lt"/>
                <a:ea typeface="+mn-ea"/>
                <a:cs typeface="+mn-cs"/>
                <a:hlinkClick r:id="rId9"/>
              </a:rPr>
              <a:t>suiteLire</a:t>
            </a:r>
            <a:r>
              <a:rPr lang="fr-FR" sz="1200" b="1" i="0" u="none" strike="noStrike" kern="1200" dirty="0">
                <a:solidFill>
                  <a:schemeClr val="tx1"/>
                </a:solidFill>
                <a:effectLst/>
                <a:latin typeface="+mn-lt"/>
                <a:ea typeface="+mn-ea"/>
                <a:cs typeface="+mn-cs"/>
                <a:hlinkClick r:id="rId9"/>
              </a:rPr>
              <a:t> la suite</a:t>
            </a:r>
            <a:endParaRPr lang="fr-FR" sz="1200" b="0" i="0" kern="1200" dirty="0">
              <a:solidFill>
                <a:schemeClr val="tx1"/>
              </a:solidFill>
              <a:effectLst/>
              <a:latin typeface="+mn-lt"/>
              <a:ea typeface="+mn-ea"/>
              <a:cs typeface="+mn-cs"/>
            </a:endParaRPr>
          </a:p>
          <a:p>
            <a:br>
              <a:rPr lang="fr-FR" dirty="0"/>
            </a:b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kern="1200" dirty="0">
              <a:solidFill>
                <a:schemeClr val="tx1"/>
              </a:solidFill>
              <a:effectLst/>
              <a:latin typeface="+mn-lt"/>
              <a:ea typeface="+mn-ea"/>
              <a:cs typeface="+mn-cs"/>
            </a:endParaRPr>
          </a:p>
          <a:p>
            <a:endParaRPr lang="fr-FR" dirty="0"/>
          </a:p>
        </p:txBody>
      </p:sp>
      <p:sp>
        <p:nvSpPr>
          <p:cNvPr id="4" name="Espace réservé du numéro de diapositive 3">
            <a:extLst>
              <a:ext uri="{FF2B5EF4-FFF2-40B4-BE49-F238E27FC236}">
                <a16:creationId xmlns:a16="http://schemas.microsoft.com/office/drawing/2014/main" id="{F9804125-97AC-EACE-4CFF-50F52991C39D}"/>
              </a:ext>
            </a:extLst>
          </p:cNvPr>
          <p:cNvSpPr>
            <a:spLocks noGrp="1"/>
          </p:cNvSpPr>
          <p:nvPr>
            <p:ph type="sldNum" sz="quarter" idx="5"/>
          </p:nvPr>
        </p:nvSpPr>
        <p:spPr/>
        <p:txBody>
          <a:bodyPr/>
          <a:lstStyle/>
          <a:p>
            <a:fld id="{E5C4F370-FE09-447D-94EB-AD345C50A772}" type="slidenum">
              <a:rPr lang="fr-FR" smtClean="0"/>
              <a:t>7</a:t>
            </a:fld>
            <a:endParaRPr lang="fr-FR"/>
          </a:p>
        </p:txBody>
      </p:sp>
    </p:spTree>
    <p:extLst>
      <p:ext uri="{BB962C8B-B14F-4D97-AF65-F5344CB8AC3E}">
        <p14:creationId xmlns:p14="http://schemas.microsoft.com/office/powerpoint/2010/main" val="42308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2BF6D-13AB-8E5C-D7A5-20A7B613C58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CE472DB-64C2-6455-E30F-ED54473C1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D2B2582-164B-C6BD-8B3E-F2A37818050C}"/>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5" name="Espace réservé du pied de page 4">
            <a:extLst>
              <a:ext uri="{FF2B5EF4-FFF2-40B4-BE49-F238E27FC236}">
                <a16:creationId xmlns:a16="http://schemas.microsoft.com/office/drawing/2014/main" id="{63F4F199-4EF0-F97C-DC29-965EB680A1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8958B7-30C5-CF36-F7C3-A75CCC00C059}"/>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262036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6D829-5727-B5F8-D1B0-314D91C5FDF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41D4517-821E-85D4-E377-8D962FB6256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1BBCB7-3322-F12B-8F1B-75E3805175C5}"/>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5" name="Espace réservé du pied de page 4">
            <a:extLst>
              <a:ext uri="{FF2B5EF4-FFF2-40B4-BE49-F238E27FC236}">
                <a16:creationId xmlns:a16="http://schemas.microsoft.com/office/drawing/2014/main" id="{4B2098E8-8277-254F-2470-EA58AD8D2C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ED6AAF-40B3-DFC0-C8BE-56B1D409A3F9}"/>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125614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D210EC9-DA82-7359-0C03-536AA4DDE3F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FF8B47-F0BB-4EB3-660A-3F7F1A8D8EB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651B70-913B-82A1-0788-0676873910A1}"/>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5" name="Espace réservé du pied de page 4">
            <a:extLst>
              <a:ext uri="{FF2B5EF4-FFF2-40B4-BE49-F238E27FC236}">
                <a16:creationId xmlns:a16="http://schemas.microsoft.com/office/drawing/2014/main" id="{9524B464-83B4-7ED5-B4A5-75D2F4C0C8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A72A6D-C9B7-BC16-4A56-1ECC88516CC9}"/>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17696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843CB-9EEB-6382-D7D7-89C691F587F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F6D9265-D023-3CE4-34CF-9384B6CE21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5D6691-B0D5-8C4B-E736-6DA2BE4A2B19}"/>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5" name="Espace réservé du pied de page 4">
            <a:extLst>
              <a:ext uri="{FF2B5EF4-FFF2-40B4-BE49-F238E27FC236}">
                <a16:creationId xmlns:a16="http://schemas.microsoft.com/office/drawing/2014/main" id="{CEC2BF87-FEA9-D4A4-3393-8EBEBBC550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1C1248-90EA-99FE-A645-571AE07C7467}"/>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424165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C32EA-E97B-2CA1-D860-068E678B5E1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1950D54-B601-AE70-E329-499BCA995C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9CE984-5D5F-43E3-EF1B-0AB664FD207A}"/>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5" name="Espace réservé du pied de page 4">
            <a:extLst>
              <a:ext uri="{FF2B5EF4-FFF2-40B4-BE49-F238E27FC236}">
                <a16:creationId xmlns:a16="http://schemas.microsoft.com/office/drawing/2014/main" id="{3EC132F6-9569-6697-3219-672DCEE44B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BD2BCA-7FAF-D704-6F4A-B3CD37D91F0D}"/>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260844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580DA-6626-507C-FB6E-BCFA7F150A6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5569E6E-F959-E056-5A78-8DC22D89CE5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054CD9E-7F01-DDF6-2742-50DDFDA06C9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0122682-8E6E-F2D2-C49D-4E0105B79A63}"/>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6" name="Espace réservé du pied de page 5">
            <a:extLst>
              <a:ext uri="{FF2B5EF4-FFF2-40B4-BE49-F238E27FC236}">
                <a16:creationId xmlns:a16="http://schemas.microsoft.com/office/drawing/2014/main" id="{22358EE2-744B-3200-CB01-BFE62D563E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538739-2A90-E1E9-0AC4-3FD6792D8320}"/>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391187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39E8B-5C2E-54FF-828C-E7803C5EED4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CCCEFC8-5F1B-8607-572B-6A217F756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A0DD99E-FDBA-DAED-1E70-2F7DDAEB131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B5D748F-E0B4-85AB-9016-F08A90667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584A4A9-1FFA-8334-0DB5-E17D55455F0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F251109-3AF0-4034-9907-3CA74B530ED9}"/>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8" name="Espace réservé du pied de page 7">
            <a:extLst>
              <a:ext uri="{FF2B5EF4-FFF2-40B4-BE49-F238E27FC236}">
                <a16:creationId xmlns:a16="http://schemas.microsoft.com/office/drawing/2014/main" id="{5222F6EA-BAF4-6BB7-B9DD-3E509879E39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6CD030D-88EB-E266-4DD4-FFF658F6F608}"/>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342056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5C4A2B-3329-4F7B-ACC7-780B99D2A7E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CE06942-5880-4304-F4DF-454E03F55E88}"/>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4" name="Espace réservé du pied de page 3">
            <a:extLst>
              <a:ext uri="{FF2B5EF4-FFF2-40B4-BE49-F238E27FC236}">
                <a16:creationId xmlns:a16="http://schemas.microsoft.com/office/drawing/2014/main" id="{C1824FC5-EE39-C1C1-2949-A7AD584BF30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E1FDCA6-30E2-2E1D-4BC3-D4E68D758906}"/>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7601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195E62-980D-4030-FD69-537CF30FA99F}"/>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3" name="Espace réservé du pied de page 2">
            <a:extLst>
              <a:ext uri="{FF2B5EF4-FFF2-40B4-BE49-F238E27FC236}">
                <a16:creationId xmlns:a16="http://schemas.microsoft.com/office/drawing/2014/main" id="{30AD0933-93ED-E8EF-B223-4271E5644CD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2258FD-2684-F2C6-ABB4-61F26E0A2A5F}"/>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286441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862B7-C2E4-58FD-D69C-E9D84047FF1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55D55A-80AC-29EB-50B5-1901729E2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5701BB3-DF07-A0AA-18E1-06ED14F4F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91FF16-25FC-276A-C6C2-CE1390C3429C}"/>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6" name="Espace réservé du pied de page 5">
            <a:extLst>
              <a:ext uri="{FF2B5EF4-FFF2-40B4-BE49-F238E27FC236}">
                <a16:creationId xmlns:a16="http://schemas.microsoft.com/office/drawing/2014/main" id="{DD9176DC-B109-FC5B-A59D-BA582A3E06F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6CB4058-511C-0645-8239-CCAAC008D802}"/>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323258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6453D-D90F-2D3E-971E-1F80E63BE1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5432BCA-82C9-1A9F-7B5E-09488F151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67B1F9A-C76B-B849-C530-6B5F22F03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BB83C0-BC0E-7C0F-38B8-503CF041844F}"/>
              </a:ext>
            </a:extLst>
          </p:cNvPr>
          <p:cNvSpPr>
            <a:spLocks noGrp="1"/>
          </p:cNvSpPr>
          <p:nvPr>
            <p:ph type="dt" sz="half" idx="10"/>
          </p:nvPr>
        </p:nvSpPr>
        <p:spPr/>
        <p:txBody>
          <a:bodyPr/>
          <a:lstStyle/>
          <a:p>
            <a:fld id="{DC47EBC3-A36C-4F7C-8ECA-168BE54E7557}" type="datetimeFigureOut">
              <a:rPr lang="fr-FR" smtClean="0"/>
              <a:t>25/12/2025</a:t>
            </a:fld>
            <a:endParaRPr lang="fr-FR"/>
          </a:p>
        </p:txBody>
      </p:sp>
      <p:sp>
        <p:nvSpPr>
          <p:cNvPr id="6" name="Espace réservé du pied de page 5">
            <a:extLst>
              <a:ext uri="{FF2B5EF4-FFF2-40B4-BE49-F238E27FC236}">
                <a16:creationId xmlns:a16="http://schemas.microsoft.com/office/drawing/2014/main" id="{EF929209-B371-A45B-EF98-3D87F4F2F3C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871394-68A7-FE2F-F269-4DDEEA40A1AD}"/>
              </a:ext>
            </a:extLst>
          </p:cNvPr>
          <p:cNvSpPr>
            <a:spLocks noGrp="1"/>
          </p:cNvSpPr>
          <p:nvPr>
            <p:ph type="sldNum" sz="quarter" idx="12"/>
          </p:nvPr>
        </p:nvSpPr>
        <p:spPr/>
        <p:txBody>
          <a:bodyPr/>
          <a:lstStyle/>
          <a:p>
            <a:fld id="{E06D3052-073F-4CBE-B7D8-B20C2D5045B4}" type="slidenum">
              <a:rPr lang="fr-FR" smtClean="0"/>
              <a:t>‹N°›</a:t>
            </a:fld>
            <a:endParaRPr lang="fr-FR"/>
          </a:p>
        </p:txBody>
      </p:sp>
    </p:spTree>
    <p:extLst>
      <p:ext uri="{BB962C8B-B14F-4D97-AF65-F5344CB8AC3E}">
        <p14:creationId xmlns:p14="http://schemas.microsoft.com/office/powerpoint/2010/main" val="343853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8FE2DE2-1C56-BA5E-DEBA-C71625528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C090117-2287-6C95-6782-22757D7842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8C77A5-B106-5CEE-BE1D-11556DCDD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47EBC3-A36C-4F7C-8ECA-168BE54E7557}" type="datetimeFigureOut">
              <a:rPr lang="fr-FR" smtClean="0"/>
              <a:t>25/12/2025</a:t>
            </a:fld>
            <a:endParaRPr lang="fr-FR"/>
          </a:p>
        </p:txBody>
      </p:sp>
      <p:sp>
        <p:nvSpPr>
          <p:cNvPr id="5" name="Espace réservé du pied de page 4">
            <a:extLst>
              <a:ext uri="{FF2B5EF4-FFF2-40B4-BE49-F238E27FC236}">
                <a16:creationId xmlns:a16="http://schemas.microsoft.com/office/drawing/2014/main" id="{1AE5DBF9-A634-9BB6-5F41-E515FDB62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B86795-DF92-0A9D-8FF7-FC4DA6094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D3052-073F-4CBE-B7D8-B20C2D5045B4}" type="slidenum">
              <a:rPr lang="fr-FR" smtClean="0"/>
              <a:t>‹N°›</a:t>
            </a:fld>
            <a:endParaRPr lang="fr-FR"/>
          </a:p>
        </p:txBody>
      </p:sp>
    </p:spTree>
    <p:extLst>
      <p:ext uri="{BB962C8B-B14F-4D97-AF65-F5344CB8AC3E}">
        <p14:creationId xmlns:p14="http://schemas.microsoft.com/office/powerpoint/2010/main" val="435123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arc.bielle@sfr.fr"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bing.com/ck/a?!&amp;&amp;p=a9672d249454ab1e192bcc6aec05d8866ce30fbf6ca3085d6fb3a702d6e386efJmltdHM9MTc2NTg0MzIwMA&amp;ptn=3&amp;ver=2&amp;hsh=4&amp;fclid=30eb48ce-b472-6aa9-2aa6-5e5ab5b56bed&amp;u=a1aHR0cHM6Ly93d3cucGxhbmZvci5mci9wZXBpbmllcmVzLHBsYW50ZXMtbWVsbGlmZXJlcywxMTAsMQ" TargetMode="External"/><Relationship Id="rId3" Type="http://schemas.openxmlformats.org/officeDocument/2006/relationships/hyperlink" Target="https://www.bing.com/videos/riverview/relatedvideo?q=yve%27s+darricau&amp;&amp;mid=6EFD385F59F464DCB9A26EFD385F59F464DCB9A2&amp;FORM=VAMGZC" TargetMode="External"/><Relationship Id="rId7" Type="http://schemas.openxmlformats.org/officeDocument/2006/relationships/hyperlink" Target="https://www.bing.com/ck/a?!&amp;&amp;p=129ee87f9bb5a704d9ce5c6db951ac8d0764f276bfcc2d4824793fa47b094f21JmltdHM9MTc2NTg0MzIwMA&amp;ptn=3&amp;ver=2&amp;hsh=4&amp;fclid=30eb48ce-b472-6aa9-2aa6-5e5ab5b56bed&amp;u=a1aHR0cHM6Ly93d3cucGVwaW5pZXJlcy1sYS1mb3JldC5jb20vcGxhbnRlcy1tZWxsaWZlcmVz"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www.lejardinmellifere.fr/" TargetMode="External"/><Relationship Id="rId5" Type="http://schemas.openxmlformats.org/officeDocument/2006/relationships/hyperlink" Target="https://www.bing.com/ck/a?!&amp;&amp;p=b2dfe648992fe8f1337b04b061e07825cf71b466e11eb68723868621479f9bc8JmltdHM9MTc2NTg0MzIwMA&amp;ptn=3&amp;ver=2&amp;hsh=4&amp;fclid=30eb48ce-b472-6aa9-2aa6-5e5ab5b56bed&amp;u=a1aHR0cHM6Ly93d3cueG4tLXZndGF1eG1lbGxpZnJlc2JvcmllLTAxYmtiLmNvbS8" TargetMode="External"/><Relationship Id="rId4" Type="http://schemas.openxmlformats.org/officeDocument/2006/relationships/hyperlink" Target="https://www.promessedefleurs.com/catalog/product/view/_ignore_category/1/id/53779/s/catalog-promesse/category/677/" TargetMode="External"/><Relationship Id="rId9" Type="http://schemas.openxmlformats.org/officeDocument/2006/relationships/hyperlink" Target="https://www.bing.com/ck/a?!&amp;&amp;p=1d4110f03a895d019167478882c653e98dfdbf63db17b7b7abf1ce0982de608cJmltdHM9MTc2NTg0MzIwMA&amp;ptn=3&amp;ver=2&amp;hsh=4&amp;fclid=30eb48ce-b472-6aa9-2aa6-5e5ab5b56bed&amp;u=a1aHR0cHM6Ly93d3cucGVwaW5pZXJlcy1yb3V4ZWwuZnIvNzEzLXBsYW50ZXMtbWVsbGlmZXJlcw"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C151C7C6-EF08-8556-7833-03B76250A26D}"/>
              </a:ext>
            </a:extLst>
          </p:cNvPr>
          <p:cNvGrpSpPr/>
          <p:nvPr/>
        </p:nvGrpSpPr>
        <p:grpSpPr>
          <a:xfrm>
            <a:off x="1" y="825910"/>
            <a:ext cx="12191999" cy="6032090"/>
            <a:chOff x="1" y="835742"/>
            <a:chExt cx="12191999" cy="6032090"/>
          </a:xfrm>
        </p:grpSpPr>
        <p:sp>
          <p:nvSpPr>
            <p:cNvPr id="4" name="Rectangle 3">
              <a:extLst>
                <a:ext uri="{FF2B5EF4-FFF2-40B4-BE49-F238E27FC236}">
                  <a16:creationId xmlns:a16="http://schemas.microsoft.com/office/drawing/2014/main" id="{C0FF485B-1E2F-E8D5-111E-0762C0C5633B}"/>
                </a:ext>
              </a:extLst>
            </p:cNvPr>
            <p:cNvSpPr/>
            <p:nvPr/>
          </p:nvSpPr>
          <p:spPr>
            <a:xfrm>
              <a:off x="1101213" y="835742"/>
              <a:ext cx="10176387" cy="4751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plante, fleur, coquelicot, pétale&#10;&#10;Le contenu généré par l’IA peut être incorrect.">
              <a:extLst>
                <a:ext uri="{FF2B5EF4-FFF2-40B4-BE49-F238E27FC236}">
                  <a16:creationId xmlns:a16="http://schemas.microsoft.com/office/drawing/2014/main" id="{4DAA0AC2-330D-A1F0-DC68-8B42DC8FD6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577310"/>
              <a:ext cx="2428568" cy="1280690"/>
            </a:xfrm>
            <a:prstGeom prst="rect">
              <a:avLst/>
            </a:prstGeom>
          </p:spPr>
        </p:pic>
        <p:pic>
          <p:nvPicPr>
            <p:cNvPr id="7" name="Image 6" descr="Une image contenant plante, fleur, coquelicot, pétale&#10;&#10;Le contenu généré par l’IA peut être incorrect.">
              <a:extLst>
                <a:ext uri="{FF2B5EF4-FFF2-40B4-BE49-F238E27FC236}">
                  <a16:creationId xmlns:a16="http://schemas.microsoft.com/office/drawing/2014/main" id="{F6FCF2E6-9CF6-DD31-16B7-55831AB073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8569" y="5577310"/>
              <a:ext cx="2428568" cy="1280690"/>
            </a:xfrm>
            <a:prstGeom prst="rect">
              <a:avLst/>
            </a:prstGeom>
          </p:spPr>
        </p:pic>
        <p:pic>
          <p:nvPicPr>
            <p:cNvPr id="8" name="Image 7" descr="Une image contenant plante, fleur, coquelicot, pétale&#10;&#10;Le contenu généré par l’IA peut être incorrect.">
              <a:extLst>
                <a:ext uri="{FF2B5EF4-FFF2-40B4-BE49-F238E27FC236}">
                  <a16:creationId xmlns:a16="http://schemas.microsoft.com/office/drawing/2014/main" id="{CF4D18F9-5E61-1B99-35E9-CC2BC61B3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7137" y="5577310"/>
              <a:ext cx="2428568" cy="1280690"/>
            </a:xfrm>
            <a:prstGeom prst="rect">
              <a:avLst/>
            </a:prstGeom>
          </p:spPr>
        </p:pic>
        <p:pic>
          <p:nvPicPr>
            <p:cNvPr id="9" name="Image 8" descr="Une image contenant plante, fleur, coquelicot, pétale&#10;&#10;Le contenu généré par l’IA peut être incorrect.">
              <a:extLst>
                <a:ext uri="{FF2B5EF4-FFF2-40B4-BE49-F238E27FC236}">
                  <a16:creationId xmlns:a16="http://schemas.microsoft.com/office/drawing/2014/main" id="{2ECB96DA-D68F-9C1F-EE44-A0C31A35ED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5705" y="5577310"/>
              <a:ext cx="2428568" cy="1280690"/>
            </a:xfrm>
            <a:prstGeom prst="rect">
              <a:avLst/>
            </a:prstGeom>
          </p:spPr>
        </p:pic>
        <p:pic>
          <p:nvPicPr>
            <p:cNvPr id="10" name="Image 9" descr="Une image contenant plante, fleur, coquelicot, pétale&#10;&#10;Le contenu généré par l’IA peut être incorrect.">
              <a:extLst>
                <a:ext uri="{FF2B5EF4-FFF2-40B4-BE49-F238E27FC236}">
                  <a16:creationId xmlns:a16="http://schemas.microsoft.com/office/drawing/2014/main" id="{055609C6-8218-F9BD-4519-C2A0864B5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4273" y="5587142"/>
              <a:ext cx="2477727" cy="1280690"/>
            </a:xfrm>
            <a:prstGeom prst="rect">
              <a:avLst/>
            </a:prstGeom>
          </p:spPr>
        </p:pic>
      </p:grpSp>
      <p:sp>
        <p:nvSpPr>
          <p:cNvPr id="3" name="Sous-titre 2">
            <a:extLst>
              <a:ext uri="{FF2B5EF4-FFF2-40B4-BE49-F238E27FC236}">
                <a16:creationId xmlns:a16="http://schemas.microsoft.com/office/drawing/2014/main" id="{1E88021C-BA19-FC4F-E8C1-DE01F094CCEA}"/>
              </a:ext>
            </a:extLst>
          </p:cNvPr>
          <p:cNvSpPr>
            <a:spLocks noGrp="1"/>
          </p:cNvSpPr>
          <p:nvPr>
            <p:ph type="subTitle" idx="1"/>
          </p:nvPr>
        </p:nvSpPr>
        <p:spPr>
          <a:xfrm>
            <a:off x="1524000" y="1357826"/>
            <a:ext cx="9144000" cy="2761891"/>
          </a:xfrm>
        </p:spPr>
        <p:txBody>
          <a:bodyPr>
            <a:noAutofit/>
          </a:bodyPr>
          <a:lstStyle/>
          <a:p>
            <a:r>
              <a:rPr lang="fr-FR" sz="4000" b="1" dirty="0"/>
              <a:t>CRÉER UN ARBORETUM MELLIFERE</a:t>
            </a:r>
          </a:p>
          <a:p>
            <a:r>
              <a:rPr lang="fr-FR" sz="4000" b="1" dirty="0"/>
              <a:t>ou</a:t>
            </a:r>
          </a:p>
          <a:p>
            <a:r>
              <a:rPr lang="fr-FR" sz="4000" b="1" dirty="0"/>
              <a:t>Planter pour la santé</a:t>
            </a:r>
          </a:p>
          <a:p>
            <a:r>
              <a:rPr lang="fr-FR" sz="4000" b="1" dirty="0"/>
              <a:t>  de nos abeilles</a:t>
            </a:r>
          </a:p>
          <a:p>
            <a:endParaRPr lang="fr-FR" sz="4000" b="1" dirty="0"/>
          </a:p>
        </p:txBody>
      </p:sp>
      <p:pic>
        <p:nvPicPr>
          <p:cNvPr id="22" name="Image 21">
            <a:extLst>
              <a:ext uri="{FF2B5EF4-FFF2-40B4-BE49-F238E27FC236}">
                <a16:creationId xmlns:a16="http://schemas.microsoft.com/office/drawing/2014/main" id="{96380212-5C48-37F4-03DA-235AA0F217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53919" y="2743982"/>
            <a:ext cx="3238089" cy="2428567"/>
          </a:xfrm>
          <a:prstGeom prst="rect">
            <a:avLst/>
          </a:prstGeom>
        </p:spPr>
      </p:pic>
      <p:pic>
        <p:nvPicPr>
          <p:cNvPr id="24" name="Image 23">
            <a:extLst>
              <a:ext uri="{FF2B5EF4-FFF2-40B4-BE49-F238E27FC236}">
                <a16:creationId xmlns:a16="http://schemas.microsoft.com/office/drawing/2014/main" id="{660C0217-7338-91F0-310F-F634749CAB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350072" y="2745213"/>
            <a:ext cx="3247919" cy="2435939"/>
          </a:xfrm>
          <a:prstGeom prst="rect">
            <a:avLst/>
          </a:prstGeom>
        </p:spPr>
      </p:pic>
      <p:pic>
        <p:nvPicPr>
          <p:cNvPr id="28" name="Image 27">
            <a:extLst>
              <a:ext uri="{FF2B5EF4-FFF2-40B4-BE49-F238E27FC236}">
                <a16:creationId xmlns:a16="http://schemas.microsoft.com/office/drawing/2014/main" id="{8AC3EA45-9744-D5DA-C2B6-5B028020E3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2484" y="4078257"/>
            <a:ext cx="1653843" cy="1353779"/>
          </a:xfrm>
          <a:prstGeom prst="rect">
            <a:avLst/>
          </a:prstGeom>
        </p:spPr>
      </p:pic>
    </p:spTree>
    <p:extLst>
      <p:ext uri="{BB962C8B-B14F-4D97-AF65-F5344CB8AC3E}">
        <p14:creationId xmlns:p14="http://schemas.microsoft.com/office/powerpoint/2010/main" val="231655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38B4D-BAA8-C4D3-4521-3AA3F89D419D}"/>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1783F84-5A08-149B-2445-B834084F953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27605CBA-7729-585B-AFC4-FF15230CEC56}"/>
              </a:ext>
            </a:extLst>
          </p:cNvPr>
          <p:cNvSpPr txBox="1"/>
          <p:nvPr/>
        </p:nvSpPr>
        <p:spPr>
          <a:xfrm>
            <a:off x="1150374" y="943897"/>
            <a:ext cx="10058400" cy="5370701"/>
          </a:xfrm>
          <a:prstGeom prst="rect">
            <a:avLst/>
          </a:prstGeom>
          <a:noFill/>
        </p:spPr>
        <p:txBody>
          <a:bodyPr wrap="square" rtlCol="0">
            <a:spAutoFit/>
          </a:bodyPr>
          <a:lstStyle/>
          <a:p>
            <a:pPr algn="ctr"/>
            <a:r>
              <a:rPr lang="fr-FR" sz="4400" b="1" dirty="0"/>
              <a:t>OBJECTIF DIUTINUS</a:t>
            </a:r>
          </a:p>
          <a:p>
            <a:pPr marL="457200" indent="-457200" algn="ctr">
              <a:buFont typeface="Wingdings" panose="05000000000000000000" pitchFamily="2" charset="2"/>
              <a:buChar char="v"/>
            </a:pPr>
            <a:endParaRPr lang="fr-FR" sz="300" b="1" dirty="0"/>
          </a:p>
          <a:p>
            <a:pPr marL="457200" indent="-457200">
              <a:buFont typeface="Wingdings" panose="05000000000000000000" pitchFamily="2" charset="2"/>
              <a:buChar char="v"/>
            </a:pPr>
            <a:r>
              <a:rPr lang="fr-FR" sz="2400" b="1" dirty="0"/>
              <a:t>Quelle est la dernière miellée visée ?</a:t>
            </a:r>
          </a:p>
          <a:p>
            <a:pPr marL="457200" indent="-457200">
              <a:buFont typeface="Wingdings" panose="05000000000000000000" pitchFamily="2" charset="2"/>
              <a:buChar char="v"/>
            </a:pPr>
            <a:r>
              <a:rPr lang="fr-FR" sz="2400" b="1" dirty="0"/>
              <a:t>Quelle est la plus tardive période de récolte du miel ?</a:t>
            </a:r>
          </a:p>
          <a:p>
            <a:pPr marL="457200" indent="-457200">
              <a:buFont typeface="Wingdings" panose="05000000000000000000" pitchFamily="2" charset="2"/>
              <a:buChar char="v"/>
            </a:pPr>
            <a:r>
              <a:rPr lang="fr-FR" sz="2400" b="1" dirty="0"/>
              <a:t>Que sont les ressources autour du rucher après récolte ?</a:t>
            </a:r>
          </a:p>
          <a:p>
            <a:pPr marL="457200" indent="-457200">
              <a:buFont typeface="Wingdings" panose="05000000000000000000" pitchFamily="2" charset="2"/>
              <a:buChar char="v"/>
            </a:pPr>
            <a:r>
              <a:rPr lang="fr-FR" sz="2400" b="1" dirty="0"/>
              <a:t>Pollens et Nectars  disponibles ?</a:t>
            </a:r>
          </a:p>
          <a:p>
            <a:pPr marL="457200" indent="-457200">
              <a:buFont typeface="Wingdings" panose="05000000000000000000" pitchFamily="2" charset="2"/>
              <a:buChar char="v"/>
            </a:pPr>
            <a:endParaRPr lang="fr-FR" sz="2400" b="1" dirty="0"/>
          </a:p>
          <a:p>
            <a:pPr marL="457200" indent="-457200">
              <a:buFont typeface="Wingdings" panose="05000000000000000000" pitchFamily="2" charset="2"/>
              <a:buChar char="v"/>
            </a:pPr>
            <a:r>
              <a:rPr lang="fr-FR" sz="2400" b="1" dirty="0"/>
              <a:t>Former et développer leurs </a:t>
            </a:r>
          </a:p>
          <a:p>
            <a:r>
              <a:rPr lang="fr-FR" sz="2400" b="1" dirty="0"/>
              <a:t>        corps gras</a:t>
            </a:r>
          </a:p>
          <a:p>
            <a:pPr marL="457200" indent="-457200">
              <a:buFont typeface="Wingdings" panose="05000000000000000000" pitchFamily="2" charset="2"/>
              <a:buChar char="v"/>
            </a:pPr>
            <a:r>
              <a:rPr lang="fr-FR" sz="2400" b="1" dirty="0"/>
              <a:t>Renforcer leur défense </a:t>
            </a:r>
          </a:p>
          <a:p>
            <a:r>
              <a:rPr lang="fr-FR" sz="2400" b="1" dirty="0"/>
              <a:t>        immunitaire</a:t>
            </a:r>
          </a:p>
          <a:p>
            <a:pPr marL="457200" indent="-457200">
              <a:buFont typeface="Wingdings" panose="05000000000000000000" pitchFamily="2" charset="2"/>
              <a:buChar char="v"/>
            </a:pPr>
            <a:r>
              <a:rPr lang="fr-FR" sz="2400" b="1" dirty="0"/>
              <a:t>Assurer les réserves </a:t>
            </a:r>
          </a:p>
          <a:p>
            <a:r>
              <a:rPr lang="fr-FR" sz="2400" b="1" dirty="0"/>
              <a:t>     ( Miel / nectars / pollens)</a:t>
            </a:r>
          </a:p>
          <a:p>
            <a:endParaRPr lang="fr-FR" sz="3200" b="1" dirty="0"/>
          </a:p>
        </p:txBody>
      </p:sp>
      <p:pic>
        <p:nvPicPr>
          <p:cNvPr id="7" name="Image 6" descr="Une image contenant ruche, rayon de miel, rucher, insecte&#10;&#10;Le contenu généré par l’IA peut être incorrect.">
            <a:extLst>
              <a:ext uri="{FF2B5EF4-FFF2-40B4-BE49-F238E27FC236}">
                <a16:creationId xmlns:a16="http://schemas.microsoft.com/office/drawing/2014/main" id="{322741AA-0C31-893B-B94F-1410D7E65C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4125" y="2793820"/>
            <a:ext cx="5648325" cy="4236245"/>
          </a:xfrm>
          <a:prstGeom prst="rect">
            <a:avLst/>
          </a:prstGeom>
        </p:spPr>
      </p:pic>
    </p:spTree>
    <p:extLst>
      <p:ext uri="{BB962C8B-B14F-4D97-AF65-F5344CB8AC3E}">
        <p14:creationId xmlns:p14="http://schemas.microsoft.com/office/powerpoint/2010/main" val="3906689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CDFD-A6DB-A092-F3E4-77103DA03649}"/>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AB97772-9C50-B09E-13FA-DC8BE9B087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9981533E-2E4D-5EC9-59C3-4403C5895A87}"/>
              </a:ext>
            </a:extLst>
          </p:cNvPr>
          <p:cNvSpPr txBox="1"/>
          <p:nvPr/>
        </p:nvSpPr>
        <p:spPr>
          <a:xfrm>
            <a:off x="1189703" y="924232"/>
            <a:ext cx="10087897" cy="4647426"/>
          </a:xfrm>
          <a:prstGeom prst="rect">
            <a:avLst/>
          </a:prstGeom>
          <a:noFill/>
        </p:spPr>
        <p:txBody>
          <a:bodyPr wrap="square" rtlCol="0">
            <a:spAutoFit/>
          </a:bodyPr>
          <a:lstStyle/>
          <a:p>
            <a:pPr algn="ctr"/>
            <a:r>
              <a:rPr lang="fr-FR" sz="5400" b="1" dirty="0"/>
              <a:t>Les mauvaises relations</a:t>
            </a:r>
          </a:p>
          <a:p>
            <a:pPr algn="ctr"/>
            <a:endParaRPr lang="fr-FR" sz="2400" b="1" dirty="0"/>
          </a:p>
          <a:p>
            <a:pPr algn="ctr"/>
            <a:r>
              <a:rPr lang="fr-FR" sz="4000" b="1" dirty="0"/>
              <a:t>VARROAS     </a:t>
            </a:r>
            <a:r>
              <a:rPr lang="fr-FR" sz="4000" b="1" dirty="0">
                <a:sym typeface="Wingdings" panose="05000000000000000000" pitchFamily="2" charset="2"/>
              </a:rPr>
              <a:t></a:t>
            </a:r>
            <a:r>
              <a:rPr lang="fr-FR" sz="4000" b="1" dirty="0"/>
              <a:t>  VIRUS</a:t>
            </a:r>
          </a:p>
          <a:p>
            <a:pPr algn="ctr"/>
            <a:endParaRPr lang="fr-FR" sz="4000" b="1" dirty="0"/>
          </a:p>
          <a:p>
            <a:pPr algn="ctr"/>
            <a:r>
              <a:rPr lang="fr-FR" sz="4000" b="1" dirty="0"/>
              <a:t>STRESS    </a:t>
            </a:r>
            <a:r>
              <a:rPr lang="fr-FR" sz="4000" b="1" dirty="0">
                <a:sym typeface="Wingdings" panose="05000000000000000000" pitchFamily="2" charset="2"/>
              </a:rPr>
              <a:t>    RESISTANCE</a:t>
            </a:r>
          </a:p>
          <a:p>
            <a:pPr algn="ctr"/>
            <a:endParaRPr lang="fr-FR" sz="4000" b="1" dirty="0">
              <a:sym typeface="Wingdings" panose="05000000000000000000" pitchFamily="2" charset="2"/>
            </a:endParaRPr>
          </a:p>
          <a:p>
            <a:pPr algn="ctr"/>
            <a:r>
              <a:rPr lang="fr-FR" sz="4000" b="1" dirty="0">
                <a:sym typeface="Wingdings" panose="05000000000000000000" pitchFamily="2" charset="2"/>
              </a:rPr>
              <a:t>FA             FAMINE</a:t>
            </a:r>
            <a:endParaRPr lang="fr-FR" sz="4000" b="1" dirty="0"/>
          </a:p>
          <a:p>
            <a:endParaRPr lang="fr-FR" dirty="0"/>
          </a:p>
        </p:txBody>
      </p:sp>
    </p:spTree>
    <p:extLst>
      <p:ext uri="{BB962C8B-B14F-4D97-AF65-F5344CB8AC3E}">
        <p14:creationId xmlns:p14="http://schemas.microsoft.com/office/powerpoint/2010/main" val="391126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579BA-DE0B-B595-583E-B4B4174940C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28B5501-67A0-1F99-DF7D-EDEA605CA3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EFE63A78-E91F-E1B5-BBB7-B9B07E09D104}"/>
              </a:ext>
            </a:extLst>
          </p:cNvPr>
          <p:cNvSpPr txBox="1"/>
          <p:nvPr/>
        </p:nvSpPr>
        <p:spPr>
          <a:xfrm>
            <a:off x="1111045" y="963561"/>
            <a:ext cx="10146890" cy="4308872"/>
          </a:xfrm>
          <a:prstGeom prst="rect">
            <a:avLst/>
          </a:prstGeom>
          <a:noFill/>
        </p:spPr>
        <p:txBody>
          <a:bodyPr wrap="square" rtlCol="0">
            <a:spAutoFit/>
          </a:bodyPr>
          <a:lstStyle/>
          <a:p>
            <a:pPr algn="ctr"/>
            <a:r>
              <a:rPr lang="fr-FR" sz="4000" b="1" dirty="0"/>
              <a:t>IMPACT DU RECHAUFFEMENT CLIMATIQUE</a:t>
            </a:r>
          </a:p>
          <a:p>
            <a:pPr algn="ctr"/>
            <a:endParaRPr lang="fr-FR" sz="2800" b="1" dirty="0"/>
          </a:p>
          <a:p>
            <a:pPr algn="ctr"/>
            <a:endParaRPr lang="fr-FR" sz="2800" b="1" dirty="0"/>
          </a:p>
          <a:p>
            <a:pPr marL="457200" indent="-457200">
              <a:buFont typeface="Wingdings" panose="05000000000000000000" pitchFamily="2" charset="2"/>
              <a:buChar char="v"/>
            </a:pPr>
            <a:r>
              <a:rPr lang="fr-FR" sz="3200" b="1" dirty="0"/>
              <a:t>Les risques météorologiques aggravés &amp; récurrents</a:t>
            </a:r>
          </a:p>
          <a:p>
            <a:pPr marL="457200" indent="-457200">
              <a:buFont typeface="Wingdings" panose="05000000000000000000" pitchFamily="2" charset="2"/>
              <a:buChar char="v"/>
            </a:pPr>
            <a:r>
              <a:rPr lang="fr-FR" sz="3200" b="1" dirty="0"/>
              <a:t>La multiplication des problèmes sanitaires</a:t>
            </a:r>
          </a:p>
          <a:p>
            <a:pPr marL="457200" indent="-457200">
              <a:buFont typeface="Wingdings" panose="05000000000000000000" pitchFamily="2" charset="2"/>
              <a:buChar char="v"/>
            </a:pPr>
            <a:r>
              <a:rPr lang="fr-FR" sz="3200" b="1" dirty="0"/>
              <a:t>Diffusion des microparticules</a:t>
            </a:r>
          </a:p>
          <a:p>
            <a:pPr marL="457200" indent="-457200">
              <a:buFont typeface="Wingdings" panose="05000000000000000000" pitchFamily="2" charset="2"/>
              <a:buChar char="v"/>
            </a:pPr>
            <a:r>
              <a:rPr lang="fr-FR" sz="3200" b="1" dirty="0"/>
              <a:t>Le développement des parasites</a:t>
            </a:r>
          </a:p>
          <a:p>
            <a:pPr marL="457200" indent="-457200">
              <a:buFont typeface="Wingdings" panose="05000000000000000000" pitchFamily="2" charset="2"/>
              <a:buChar char="v"/>
            </a:pPr>
            <a:r>
              <a:rPr lang="fr-FR" sz="3200" b="1" dirty="0"/>
              <a:t>Le comportement de nos abeilles</a:t>
            </a:r>
          </a:p>
          <a:p>
            <a:endParaRPr lang="fr-FR" dirty="0"/>
          </a:p>
        </p:txBody>
      </p:sp>
    </p:spTree>
    <p:extLst>
      <p:ext uri="{BB962C8B-B14F-4D97-AF65-F5344CB8AC3E}">
        <p14:creationId xmlns:p14="http://schemas.microsoft.com/office/powerpoint/2010/main" val="349617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D35E-1B7C-4C07-1F41-F04504F3CB6E}"/>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B9AFA04-0A30-235B-FE8D-B96ECFDFD93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EE84745E-5CF5-18D8-9A45-7CC7CD75B145}"/>
              </a:ext>
            </a:extLst>
          </p:cNvPr>
          <p:cNvSpPr txBox="1"/>
          <p:nvPr/>
        </p:nvSpPr>
        <p:spPr>
          <a:xfrm>
            <a:off x="1238865" y="963561"/>
            <a:ext cx="10019070" cy="5201424"/>
          </a:xfrm>
          <a:prstGeom prst="rect">
            <a:avLst/>
          </a:prstGeom>
          <a:solidFill>
            <a:srgbClr val="FFC000"/>
          </a:solidFill>
        </p:spPr>
        <p:txBody>
          <a:bodyPr wrap="square" rtlCol="0">
            <a:spAutoFit/>
          </a:bodyPr>
          <a:lstStyle/>
          <a:p>
            <a:pPr algn="ctr"/>
            <a:r>
              <a:rPr lang="fr-FR" sz="3600" b="1" dirty="0"/>
              <a:t>IMPACT DU RECHAUFFEMENT CLIMATIQUE</a:t>
            </a:r>
          </a:p>
          <a:p>
            <a:pPr algn="ctr"/>
            <a:endParaRPr lang="fr-FR" sz="1400" b="1" dirty="0"/>
          </a:p>
          <a:p>
            <a:r>
              <a:rPr lang="fr-FR" sz="2800" b="1" dirty="0"/>
              <a:t>Les essences d’arbres   ( Grands perdants / grands gagnants)</a:t>
            </a:r>
          </a:p>
          <a:p>
            <a:r>
              <a:rPr lang="fr-FR" sz="2800" b="1" i="1" dirty="0"/>
              <a:t>Selon Yves DARRICAU</a:t>
            </a:r>
          </a:p>
          <a:p>
            <a:endParaRPr lang="fr-FR" sz="1200" b="1" i="1" dirty="0"/>
          </a:p>
          <a:p>
            <a:pPr marL="1371600" lvl="2" indent="-457200">
              <a:buFont typeface="Wingdings" panose="05000000000000000000" pitchFamily="2" charset="2"/>
              <a:buChar char="Ø"/>
            </a:pPr>
            <a:r>
              <a:rPr lang="fr-FR" sz="2800" b="1" dirty="0"/>
              <a:t>Les stress hydriques à répétition</a:t>
            </a:r>
          </a:p>
          <a:p>
            <a:pPr marL="1371600" lvl="2" indent="-457200">
              <a:buFont typeface="Wingdings" panose="05000000000000000000" pitchFamily="2" charset="2"/>
              <a:buChar char="Ø"/>
            </a:pPr>
            <a:r>
              <a:rPr lang="fr-FR" sz="2800" b="1" dirty="0"/>
              <a:t>Les démarrages précoces suivies de sévères gelées</a:t>
            </a:r>
          </a:p>
          <a:p>
            <a:pPr marL="1371600" lvl="2" indent="-457200">
              <a:buFont typeface="Wingdings" panose="05000000000000000000" pitchFamily="2" charset="2"/>
              <a:buChar char="Ø"/>
            </a:pPr>
            <a:r>
              <a:rPr lang="fr-FR" sz="2800" b="1" dirty="0"/>
              <a:t>Les repousses tardives</a:t>
            </a:r>
          </a:p>
          <a:p>
            <a:pPr marL="1371600" lvl="2" indent="-457200">
              <a:buFont typeface="Wingdings" panose="05000000000000000000" pitchFamily="2" charset="2"/>
              <a:buChar char="Ø"/>
            </a:pPr>
            <a:r>
              <a:rPr lang="fr-FR" sz="2800" b="1" dirty="0"/>
              <a:t>Les règles météorologiques  perturbées</a:t>
            </a:r>
          </a:p>
          <a:p>
            <a:pPr marL="1371600" lvl="2" indent="-457200">
              <a:buFont typeface="Wingdings" panose="05000000000000000000" pitchFamily="2" charset="2"/>
              <a:buChar char="Ø"/>
            </a:pPr>
            <a:r>
              <a:rPr lang="fr-FR" sz="2800" b="1" dirty="0"/>
              <a:t>Les miellées écourtées ou amoindries par les stress hydriques,</a:t>
            </a:r>
          </a:p>
          <a:p>
            <a:pPr marL="1371600" lvl="2" indent="-457200">
              <a:buFont typeface="Wingdings" panose="05000000000000000000" pitchFamily="2" charset="2"/>
              <a:buChar char="Ø"/>
            </a:pPr>
            <a:r>
              <a:rPr lang="fr-FR" sz="2800" b="1" dirty="0"/>
              <a:t>les ravageurs.</a:t>
            </a:r>
          </a:p>
          <a:p>
            <a:endParaRPr lang="fr-FR" dirty="0"/>
          </a:p>
        </p:txBody>
      </p:sp>
    </p:spTree>
    <p:extLst>
      <p:ext uri="{BB962C8B-B14F-4D97-AF65-F5344CB8AC3E}">
        <p14:creationId xmlns:p14="http://schemas.microsoft.com/office/powerpoint/2010/main" val="394313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DA6DC-F4BD-F81D-3CC4-99C675B75C5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307FA15-DD95-F291-5A46-59F3BA8A32C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FFF91CE1-57A0-287B-47CF-4998278BDCDB}"/>
              </a:ext>
            </a:extLst>
          </p:cNvPr>
          <p:cNvSpPr txBox="1"/>
          <p:nvPr/>
        </p:nvSpPr>
        <p:spPr>
          <a:xfrm>
            <a:off x="1101213" y="875071"/>
            <a:ext cx="10166555" cy="4893647"/>
          </a:xfrm>
          <a:prstGeom prst="rect">
            <a:avLst/>
          </a:prstGeom>
          <a:noFill/>
        </p:spPr>
        <p:txBody>
          <a:bodyPr wrap="square" rtlCol="0">
            <a:spAutoFit/>
          </a:bodyPr>
          <a:lstStyle/>
          <a:p>
            <a:pPr algn="ctr"/>
            <a:r>
              <a:rPr lang="fr-FR" sz="3600" b="1" dirty="0"/>
              <a:t>Corrélation entre pollen et défense immunitaire</a:t>
            </a:r>
          </a:p>
          <a:p>
            <a:pPr algn="ctr"/>
            <a:endParaRPr lang="fr-FR" b="1" dirty="0"/>
          </a:p>
          <a:p>
            <a:r>
              <a:rPr lang="fr-FR" sz="4000" b="1" dirty="0"/>
              <a:t>C’est prouvé et démontré.</a:t>
            </a:r>
          </a:p>
          <a:p>
            <a:pPr marL="571500" indent="-571500">
              <a:buFont typeface="Wingdings" panose="05000000000000000000" pitchFamily="2" charset="2"/>
              <a:buChar char="Ø"/>
            </a:pPr>
            <a:r>
              <a:rPr lang="fr-FR" sz="4000" b="1" dirty="0"/>
              <a:t>Importance de la diversité des pollens pour renforcer les défenses immunitaires.</a:t>
            </a:r>
          </a:p>
          <a:p>
            <a:pPr marL="571500" indent="-571500">
              <a:buFont typeface="Wingdings" panose="05000000000000000000" pitchFamily="2" charset="2"/>
              <a:buChar char="Ø"/>
            </a:pPr>
            <a:r>
              <a:rPr lang="fr-FR" sz="4000" b="1" dirty="0"/>
              <a:t>Le pollen est un antiviral pour l’abeille</a:t>
            </a:r>
          </a:p>
          <a:p>
            <a:pPr marL="571500" indent="-571500">
              <a:buFont typeface="Wingdings" panose="05000000000000000000" pitchFamily="2" charset="2"/>
              <a:buChar char="Ø"/>
            </a:pPr>
            <a:r>
              <a:rPr lang="fr-FR" sz="4000" b="1" dirty="0"/>
              <a:t>Limitation des impacts des toxiques</a:t>
            </a:r>
          </a:p>
          <a:p>
            <a:endParaRPr lang="fr-FR" dirty="0"/>
          </a:p>
        </p:txBody>
      </p:sp>
    </p:spTree>
    <p:extLst>
      <p:ext uri="{BB962C8B-B14F-4D97-AF65-F5344CB8AC3E}">
        <p14:creationId xmlns:p14="http://schemas.microsoft.com/office/powerpoint/2010/main" val="635621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712D-036B-F96C-FC6B-57DF4E5E684E}"/>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D4A23DD-1356-ACB9-A2B2-B1872FB8C24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8CB093A1-A33B-E981-9CB6-9A7191E56569}"/>
              </a:ext>
            </a:extLst>
          </p:cNvPr>
          <p:cNvSpPr txBox="1"/>
          <p:nvPr/>
        </p:nvSpPr>
        <p:spPr>
          <a:xfrm>
            <a:off x="1140542" y="924232"/>
            <a:ext cx="10127226" cy="4555093"/>
          </a:xfrm>
          <a:prstGeom prst="rect">
            <a:avLst/>
          </a:prstGeom>
          <a:noFill/>
        </p:spPr>
        <p:txBody>
          <a:bodyPr wrap="square" rtlCol="0">
            <a:spAutoFit/>
          </a:bodyPr>
          <a:lstStyle/>
          <a:p>
            <a:pPr algn="ctr"/>
            <a:r>
              <a:rPr lang="fr-FR" sz="3200" b="1" dirty="0"/>
              <a:t>Comprendre la nécessité de la diversification des apports de pollens</a:t>
            </a:r>
          </a:p>
          <a:p>
            <a:endParaRPr lang="fr-FR" sz="2400" b="1" dirty="0"/>
          </a:p>
          <a:p>
            <a:r>
              <a:rPr lang="fr-FR" sz="3200" b="1" dirty="0"/>
              <a:t>Le parallèle  avec  l’eau minérale.</a:t>
            </a:r>
          </a:p>
          <a:p>
            <a:endParaRPr lang="fr-FR" sz="1000" b="1" dirty="0"/>
          </a:p>
          <a:p>
            <a:r>
              <a:rPr lang="fr-FR" sz="2800" b="1" dirty="0"/>
              <a:t>On peut boire toujours la même eau minérale sans se mettre en danger (</a:t>
            </a:r>
            <a:r>
              <a:rPr lang="fr-FR" sz="2800" b="1" i="1" dirty="0"/>
              <a:t>Quoique !!) </a:t>
            </a:r>
            <a:r>
              <a:rPr lang="fr-FR" sz="2800" b="1" dirty="0"/>
              <a:t>mais on perdra les avantages de multiplier les apports  de différents sels minéraux qui renforceront notre organisme. ( </a:t>
            </a:r>
            <a:r>
              <a:rPr lang="fr-FR" sz="2800" b="1" i="1" dirty="0"/>
              <a:t>Ossature, Système Nerveux ,Système digestif, Dentition, .</a:t>
            </a:r>
            <a:r>
              <a:rPr lang="fr-FR" sz="2800" b="1" dirty="0"/>
              <a:t>.)</a:t>
            </a:r>
          </a:p>
          <a:p>
            <a:endParaRPr lang="fr-FR" dirty="0"/>
          </a:p>
        </p:txBody>
      </p:sp>
    </p:spTree>
    <p:extLst>
      <p:ext uri="{BB962C8B-B14F-4D97-AF65-F5344CB8AC3E}">
        <p14:creationId xmlns:p14="http://schemas.microsoft.com/office/powerpoint/2010/main" val="241687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4F19-1EA1-077F-5D42-54A12431E570}"/>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D7395F3C-A5D9-13B0-0A97-43CC76C660A3}"/>
              </a:ext>
            </a:extLst>
          </p:cNvPr>
          <p:cNvGraphicFramePr>
            <a:graphicFrameLocks noGrp="1"/>
          </p:cNvGraphicFramePr>
          <p:nvPr>
            <p:extLst>
              <p:ext uri="{D42A27DB-BD31-4B8C-83A1-F6EECF244321}">
                <p14:modId xmlns:p14="http://schemas.microsoft.com/office/powerpoint/2010/main" val="69239837"/>
              </p:ext>
            </p:extLst>
          </p:nvPr>
        </p:nvGraphicFramePr>
        <p:xfrm>
          <a:off x="308487" y="879823"/>
          <a:ext cx="11575025" cy="5735320"/>
        </p:xfrm>
        <a:graphic>
          <a:graphicData uri="http://schemas.openxmlformats.org/drawingml/2006/table">
            <a:tbl>
              <a:tblPr firstRow="1" bandRow="1">
                <a:tableStyleId>{5C22544A-7EE6-4342-B048-85BDC9FD1C3A}</a:tableStyleId>
              </a:tblPr>
              <a:tblGrid>
                <a:gridCol w="1459230">
                  <a:extLst>
                    <a:ext uri="{9D8B030D-6E8A-4147-A177-3AD203B41FA5}">
                      <a16:colId xmlns:a16="http://schemas.microsoft.com/office/drawing/2014/main" val="495346255"/>
                    </a:ext>
                  </a:extLst>
                </a:gridCol>
                <a:gridCol w="1250380">
                  <a:extLst>
                    <a:ext uri="{9D8B030D-6E8A-4147-A177-3AD203B41FA5}">
                      <a16:colId xmlns:a16="http://schemas.microsoft.com/office/drawing/2014/main" val="2361170255"/>
                    </a:ext>
                  </a:extLst>
                </a:gridCol>
                <a:gridCol w="859536">
                  <a:extLst>
                    <a:ext uri="{9D8B030D-6E8A-4147-A177-3AD203B41FA5}">
                      <a16:colId xmlns:a16="http://schemas.microsoft.com/office/drawing/2014/main" val="3233338811"/>
                    </a:ext>
                  </a:extLst>
                </a:gridCol>
                <a:gridCol w="903605">
                  <a:extLst>
                    <a:ext uri="{9D8B030D-6E8A-4147-A177-3AD203B41FA5}">
                      <a16:colId xmlns:a16="http://schemas.microsoft.com/office/drawing/2014/main" val="327265821"/>
                    </a:ext>
                  </a:extLst>
                </a:gridCol>
                <a:gridCol w="854392">
                  <a:extLst>
                    <a:ext uri="{9D8B030D-6E8A-4147-A177-3AD203B41FA5}">
                      <a16:colId xmlns:a16="http://schemas.microsoft.com/office/drawing/2014/main" val="3680076856"/>
                    </a:ext>
                  </a:extLst>
                </a:gridCol>
                <a:gridCol w="1315720">
                  <a:extLst>
                    <a:ext uri="{9D8B030D-6E8A-4147-A177-3AD203B41FA5}">
                      <a16:colId xmlns:a16="http://schemas.microsoft.com/office/drawing/2014/main" val="968615340"/>
                    </a:ext>
                  </a:extLst>
                </a:gridCol>
                <a:gridCol w="788162">
                  <a:extLst>
                    <a:ext uri="{9D8B030D-6E8A-4147-A177-3AD203B41FA5}">
                      <a16:colId xmlns:a16="http://schemas.microsoft.com/office/drawing/2014/main" val="2793534753"/>
                    </a:ext>
                  </a:extLst>
                </a:gridCol>
                <a:gridCol w="794068">
                  <a:extLst>
                    <a:ext uri="{9D8B030D-6E8A-4147-A177-3AD203B41FA5}">
                      <a16:colId xmlns:a16="http://schemas.microsoft.com/office/drawing/2014/main" val="1552266158"/>
                    </a:ext>
                  </a:extLst>
                </a:gridCol>
                <a:gridCol w="1053211">
                  <a:extLst>
                    <a:ext uri="{9D8B030D-6E8A-4147-A177-3AD203B41FA5}">
                      <a16:colId xmlns:a16="http://schemas.microsoft.com/office/drawing/2014/main" val="2905421012"/>
                    </a:ext>
                  </a:extLst>
                </a:gridCol>
                <a:gridCol w="1080389">
                  <a:extLst>
                    <a:ext uri="{9D8B030D-6E8A-4147-A177-3AD203B41FA5}">
                      <a16:colId xmlns:a16="http://schemas.microsoft.com/office/drawing/2014/main" val="1830410412"/>
                    </a:ext>
                  </a:extLst>
                </a:gridCol>
                <a:gridCol w="1216332">
                  <a:extLst>
                    <a:ext uri="{9D8B030D-6E8A-4147-A177-3AD203B41FA5}">
                      <a16:colId xmlns:a16="http://schemas.microsoft.com/office/drawing/2014/main" val="2561346565"/>
                    </a:ext>
                  </a:extLst>
                </a:gridCol>
              </a:tblGrid>
              <a:tr h="370840">
                <a:tc>
                  <a:txBody>
                    <a:bodyPr/>
                    <a:lstStyle/>
                    <a:p>
                      <a:pPr algn="ctr"/>
                      <a:r>
                        <a:rPr lang="fr-FR" sz="1600" dirty="0"/>
                        <a:t>Composition </a:t>
                      </a:r>
                    </a:p>
                    <a:p>
                      <a:pPr algn="ctr"/>
                      <a:r>
                        <a:rPr lang="fr-FR" sz="1600" dirty="0"/>
                        <a:t>moyenne </a:t>
                      </a:r>
                    </a:p>
                    <a:p>
                      <a:pPr algn="ctr"/>
                      <a:r>
                        <a:rPr lang="fr-FR" sz="1600" dirty="0"/>
                        <a:t>mg/l</a:t>
                      </a:r>
                    </a:p>
                  </a:txBody>
                  <a:tcPr/>
                </a:tc>
                <a:tc>
                  <a:txBody>
                    <a:bodyPr/>
                    <a:lstStyle/>
                    <a:p>
                      <a:pPr algn="ctr"/>
                      <a:r>
                        <a:rPr lang="fr-FR" dirty="0"/>
                        <a:t>Roche</a:t>
                      </a:r>
                    </a:p>
                    <a:p>
                      <a:pPr algn="ctr"/>
                      <a:r>
                        <a:rPr lang="fr-FR" dirty="0"/>
                        <a:t>Des Ecrins</a:t>
                      </a:r>
                    </a:p>
                  </a:txBody>
                  <a:tcPr anchor="ctr"/>
                </a:tc>
                <a:tc>
                  <a:txBody>
                    <a:bodyPr/>
                    <a:lstStyle/>
                    <a:p>
                      <a:pPr algn="ctr"/>
                      <a:r>
                        <a:rPr lang="fr-FR" dirty="0"/>
                        <a:t>Volvic</a:t>
                      </a:r>
                    </a:p>
                  </a:txBody>
                  <a:tcPr anchor="ctr"/>
                </a:tc>
                <a:tc>
                  <a:txBody>
                    <a:bodyPr/>
                    <a:lstStyle/>
                    <a:p>
                      <a:pPr algn="ctr"/>
                      <a:r>
                        <a:rPr lang="fr-FR" dirty="0"/>
                        <a:t>Badoit</a:t>
                      </a:r>
                    </a:p>
                  </a:txBody>
                  <a:tcPr anchor="ctr"/>
                </a:tc>
                <a:tc>
                  <a:txBody>
                    <a:bodyPr/>
                    <a:lstStyle/>
                    <a:p>
                      <a:pPr algn="ctr"/>
                      <a:r>
                        <a:rPr lang="fr-FR" dirty="0"/>
                        <a:t>Celtic</a:t>
                      </a:r>
                    </a:p>
                  </a:txBody>
                  <a:tcPr anchor="ctr"/>
                </a:tc>
                <a:tc>
                  <a:txBody>
                    <a:bodyPr/>
                    <a:lstStyle/>
                    <a:p>
                      <a:pPr algn="ctr"/>
                      <a:r>
                        <a:rPr lang="fr-FR" dirty="0"/>
                        <a:t>Cristalline</a:t>
                      </a:r>
                    </a:p>
                  </a:txBody>
                  <a:tcPr anchor="ctr"/>
                </a:tc>
                <a:tc>
                  <a:txBody>
                    <a:bodyPr/>
                    <a:lstStyle/>
                    <a:p>
                      <a:pPr algn="ctr"/>
                      <a:r>
                        <a:rPr lang="fr-FR" dirty="0"/>
                        <a:t>Vittel</a:t>
                      </a:r>
                    </a:p>
                  </a:txBody>
                  <a:tcPr anchor="ctr"/>
                </a:tc>
                <a:tc>
                  <a:txBody>
                    <a:bodyPr/>
                    <a:lstStyle/>
                    <a:p>
                      <a:pPr algn="ctr"/>
                      <a:r>
                        <a:rPr lang="fr-FR" dirty="0"/>
                        <a:t>Evian</a:t>
                      </a:r>
                    </a:p>
                  </a:txBody>
                  <a:tcPr anchor="ctr"/>
                </a:tc>
                <a:tc>
                  <a:txBody>
                    <a:bodyPr/>
                    <a:lstStyle/>
                    <a:p>
                      <a:pPr algn="ctr"/>
                      <a:r>
                        <a:rPr lang="fr-FR" dirty="0"/>
                        <a:t>Contrex</a:t>
                      </a:r>
                    </a:p>
                  </a:txBody>
                  <a:tcPr anchor="ctr"/>
                </a:tc>
                <a:tc>
                  <a:txBody>
                    <a:bodyPr/>
                    <a:lstStyle/>
                    <a:p>
                      <a:pPr algn="ctr"/>
                      <a:r>
                        <a:rPr lang="fr-FR" dirty="0"/>
                        <a:t>VICHY</a:t>
                      </a:r>
                    </a:p>
                    <a:p>
                      <a:pPr algn="ctr"/>
                      <a:r>
                        <a:rPr lang="fr-FR" dirty="0"/>
                        <a:t> St </a:t>
                      </a:r>
                      <a:r>
                        <a:rPr lang="fr-FR" dirty="0" err="1"/>
                        <a:t>Yorre</a:t>
                      </a:r>
                      <a:endParaRPr lang="fr-FR" dirty="0"/>
                    </a:p>
                  </a:txBody>
                  <a:tcPr anchor="ctr"/>
                </a:tc>
                <a:tc>
                  <a:txBody>
                    <a:bodyPr/>
                    <a:lstStyle/>
                    <a:p>
                      <a:pPr algn="ctr"/>
                      <a:r>
                        <a:rPr lang="fr-FR" dirty="0"/>
                        <a:t>Mont Blanc</a:t>
                      </a:r>
                    </a:p>
                  </a:txBody>
                  <a:tcPr anchor="ctr"/>
                </a:tc>
                <a:extLst>
                  <a:ext uri="{0D108BD9-81ED-4DB2-BD59-A6C34878D82A}">
                    <a16:rowId xmlns:a16="http://schemas.microsoft.com/office/drawing/2014/main" val="1048207050"/>
                  </a:ext>
                </a:extLst>
              </a:tr>
              <a:tr h="370840">
                <a:tc>
                  <a:txBody>
                    <a:bodyPr/>
                    <a:lstStyle/>
                    <a:p>
                      <a:r>
                        <a:rPr lang="fr-FR" sz="1600" b="1" dirty="0"/>
                        <a:t>Calcium</a:t>
                      </a:r>
                    </a:p>
                  </a:txBody>
                  <a:tcPr/>
                </a:tc>
                <a:tc>
                  <a:txBody>
                    <a:bodyPr/>
                    <a:lstStyle/>
                    <a:p>
                      <a:pPr algn="ctr"/>
                      <a:r>
                        <a:rPr lang="fr-FR" dirty="0"/>
                        <a:t>66</a:t>
                      </a:r>
                    </a:p>
                  </a:txBody>
                  <a:tcPr anchor="ctr"/>
                </a:tc>
                <a:tc>
                  <a:txBody>
                    <a:bodyPr/>
                    <a:lstStyle/>
                    <a:p>
                      <a:pPr algn="ctr"/>
                      <a:r>
                        <a:rPr lang="fr-FR" dirty="0"/>
                        <a:t>13</a:t>
                      </a:r>
                    </a:p>
                  </a:txBody>
                  <a:tcPr anchor="ctr"/>
                </a:tc>
                <a:tc>
                  <a:txBody>
                    <a:bodyPr/>
                    <a:lstStyle/>
                    <a:p>
                      <a:pPr algn="ctr"/>
                      <a:r>
                        <a:rPr lang="fr-FR" dirty="0"/>
                        <a:t>153</a:t>
                      </a:r>
                    </a:p>
                  </a:txBody>
                  <a:tcPr anchor="ctr"/>
                </a:tc>
                <a:tc>
                  <a:txBody>
                    <a:bodyPr/>
                    <a:lstStyle/>
                    <a:p>
                      <a:pPr algn="ctr"/>
                      <a:r>
                        <a:rPr lang="fr-FR" dirty="0"/>
                        <a:t>10,36</a:t>
                      </a:r>
                    </a:p>
                  </a:txBody>
                  <a:tcPr anchor="ctr"/>
                </a:tc>
                <a:tc>
                  <a:txBody>
                    <a:bodyPr/>
                    <a:lstStyle/>
                    <a:p>
                      <a:pPr algn="ctr"/>
                      <a:r>
                        <a:rPr lang="fr-FR" dirty="0"/>
                        <a:t>44</a:t>
                      </a:r>
                    </a:p>
                  </a:txBody>
                  <a:tcPr anchor="ctr"/>
                </a:tc>
                <a:tc>
                  <a:txBody>
                    <a:bodyPr/>
                    <a:lstStyle/>
                    <a:p>
                      <a:pPr algn="ctr"/>
                      <a:r>
                        <a:rPr lang="fr-FR" dirty="0"/>
                        <a:t>240</a:t>
                      </a:r>
                    </a:p>
                  </a:txBody>
                  <a:tcPr anchor="ctr"/>
                </a:tc>
                <a:tc>
                  <a:txBody>
                    <a:bodyPr/>
                    <a:lstStyle/>
                    <a:p>
                      <a:pPr algn="ctr"/>
                      <a:r>
                        <a:rPr lang="fr-FR" dirty="0"/>
                        <a:t>78</a:t>
                      </a:r>
                    </a:p>
                  </a:txBody>
                  <a:tcPr anchor="ctr"/>
                </a:tc>
                <a:tc>
                  <a:txBody>
                    <a:bodyPr/>
                    <a:lstStyle/>
                    <a:p>
                      <a:pPr algn="ctr"/>
                      <a:r>
                        <a:rPr lang="fr-FR" dirty="0"/>
                        <a:t>486</a:t>
                      </a:r>
                    </a:p>
                  </a:txBody>
                  <a:tcPr anchor="ctr"/>
                </a:tc>
                <a:tc>
                  <a:txBody>
                    <a:bodyPr/>
                    <a:lstStyle/>
                    <a:p>
                      <a:pPr algn="ctr"/>
                      <a:r>
                        <a:rPr lang="fr-FR" dirty="0"/>
                        <a:t>90</a:t>
                      </a:r>
                    </a:p>
                  </a:txBody>
                  <a:tcPr anchor="ctr"/>
                </a:tc>
                <a:tc>
                  <a:txBody>
                    <a:bodyPr/>
                    <a:lstStyle/>
                    <a:p>
                      <a:pPr algn="ctr"/>
                      <a:r>
                        <a:rPr lang="fr-FR" dirty="0"/>
                        <a:t>29</a:t>
                      </a:r>
                    </a:p>
                  </a:txBody>
                  <a:tcPr anchor="ctr"/>
                </a:tc>
                <a:extLst>
                  <a:ext uri="{0D108BD9-81ED-4DB2-BD59-A6C34878D82A}">
                    <a16:rowId xmlns:a16="http://schemas.microsoft.com/office/drawing/2014/main" val="3901286294"/>
                  </a:ext>
                </a:extLst>
              </a:tr>
              <a:tr h="370840">
                <a:tc>
                  <a:txBody>
                    <a:bodyPr/>
                    <a:lstStyle/>
                    <a:p>
                      <a:r>
                        <a:rPr lang="fr-FR" sz="1600" b="1" dirty="0"/>
                        <a:t>Magnésium</a:t>
                      </a:r>
                    </a:p>
                  </a:txBody>
                  <a:tcPr/>
                </a:tc>
                <a:tc>
                  <a:txBody>
                    <a:bodyPr/>
                    <a:lstStyle/>
                    <a:p>
                      <a:pPr algn="ctr"/>
                      <a:r>
                        <a:rPr lang="fr-FR" dirty="0"/>
                        <a:t>11</a:t>
                      </a:r>
                    </a:p>
                  </a:txBody>
                  <a:tcPr anchor="ctr"/>
                </a:tc>
                <a:tc>
                  <a:txBody>
                    <a:bodyPr/>
                    <a:lstStyle/>
                    <a:p>
                      <a:pPr algn="ctr"/>
                      <a:r>
                        <a:rPr lang="fr-FR" dirty="0"/>
                        <a:t>9</a:t>
                      </a:r>
                    </a:p>
                  </a:txBody>
                  <a:tcPr anchor="ctr"/>
                </a:tc>
                <a:tc>
                  <a:txBody>
                    <a:bodyPr/>
                    <a:lstStyle/>
                    <a:p>
                      <a:pPr algn="ctr"/>
                      <a:r>
                        <a:rPr lang="fr-FR" dirty="0"/>
                        <a:t>80</a:t>
                      </a:r>
                    </a:p>
                  </a:txBody>
                  <a:tcPr anchor="ctr"/>
                </a:tc>
                <a:tc>
                  <a:txBody>
                    <a:bodyPr/>
                    <a:lstStyle/>
                    <a:p>
                      <a:pPr algn="ctr"/>
                      <a:r>
                        <a:rPr lang="fr-FR" dirty="0"/>
                        <a:t>4</a:t>
                      </a:r>
                    </a:p>
                  </a:txBody>
                  <a:tcPr anchor="ctr"/>
                </a:tc>
                <a:tc>
                  <a:txBody>
                    <a:bodyPr/>
                    <a:lstStyle/>
                    <a:p>
                      <a:pPr algn="ctr"/>
                      <a:r>
                        <a:rPr lang="fr-FR" dirty="0"/>
                        <a:t>24</a:t>
                      </a:r>
                    </a:p>
                  </a:txBody>
                  <a:tcPr anchor="ctr"/>
                </a:tc>
                <a:tc>
                  <a:txBody>
                    <a:bodyPr/>
                    <a:lstStyle/>
                    <a:p>
                      <a:pPr algn="ctr"/>
                      <a:r>
                        <a:rPr lang="fr-FR" dirty="0"/>
                        <a:t>42</a:t>
                      </a:r>
                    </a:p>
                  </a:txBody>
                  <a:tcPr anchor="ctr"/>
                </a:tc>
                <a:tc>
                  <a:txBody>
                    <a:bodyPr/>
                    <a:lstStyle/>
                    <a:p>
                      <a:pPr algn="ctr"/>
                      <a:r>
                        <a:rPr lang="fr-FR" dirty="0"/>
                        <a:t>24</a:t>
                      </a:r>
                    </a:p>
                  </a:txBody>
                  <a:tcPr anchor="ctr"/>
                </a:tc>
                <a:tc>
                  <a:txBody>
                    <a:bodyPr/>
                    <a:lstStyle/>
                    <a:p>
                      <a:pPr algn="ctr"/>
                      <a:r>
                        <a:rPr lang="fr-FR" dirty="0"/>
                        <a:t>84</a:t>
                      </a:r>
                    </a:p>
                  </a:txBody>
                  <a:tcPr anchor="ctr"/>
                </a:tc>
                <a:tc>
                  <a:txBody>
                    <a:bodyPr/>
                    <a:lstStyle/>
                    <a:p>
                      <a:pPr algn="ctr"/>
                      <a:r>
                        <a:rPr lang="fr-FR" dirty="0"/>
                        <a:t>11</a:t>
                      </a:r>
                    </a:p>
                  </a:txBody>
                  <a:tcPr anchor="ctr"/>
                </a:tc>
                <a:tc>
                  <a:txBody>
                    <a:bodyPr/>
                    <a:lstStyle/>
                    <a:p>
                      <a:pPr algn="ctr"/>
                      <a:r>
                        <a:rPr lang="fr-FR" dirty="0"/>
                        <a:t>2,4</a:t>
                      </a:r>
                    </a:p>
                  </a:txBody>
                  <a:tcPr anchor="ctr"/>
                </a:tc>
                <a:extLst>
                  <a:ext uri="{0D108BD9-81ED-4DB2-BD59-A6C34878D82A}">
                    <a16:rowId xmlns:a16="http://schemas.microsoft.com/office/drawing/2014/main" val="1497583718"/>
                  </a:ext>
                </a:extLst>
              </a:tr>
              <a:tr h="370840">
                <a:tc>
                  <a:txBody>
                    <a:bodyPr/>
                    <a:lstStyle/>
                    <a:p>
                      <a:r>
                        <a:rPr lang="fr-FR" sz="1600" b="1" dirty="0"/>
                        <a:t>Sodium</a:t>
                      </a:r>
                    </a:p>
                  </a:txBody>
                  <a:tcPr/>
                </a:tc>
                <a:tc>
                  <a:txBody>
                    <a:bodyPr/>
                    <a:lstStyle/>
                    <a:p>
                      <a:pPr algn="ctr"/>
                      <a:r>
                        <a:rPr lang="fr-FR" dirty="0"/>
                        <a:t>1,4</a:t>
                      </a:r>
                    </a:p>
                  </a:txBody>
                  <a:tcPr anchor="ctr"/>
                </a:tc>
                <a:tc>
                  <a:txBody>
                    <a:bodyPr/>
                    <a:lstStyle/>
                    <a:p>
                      <a:pPr algn="ctr"/>
                      <a:r>
                        <a:rPr lang="fr-FR" dirty="0"/>
                        <a:t>12</a:t>
                      </a:r>
                    </a:p>
                  </a:txBody>
                  <a:tcPr anchor="ctr"/>
                </a:tc>
                <a:tc>
                  <a:txBody>
                    <a:bodyPr/>
                    <a:lstStyle/>
                    <a:p>
                      <a:pPr algn="ctr"/>
                      <a:r>
                        <a:rPr lang="fr-FR" dirty="0"/>
                        <a:t>180</a:t>
                      </a:r>
                    </a:p>
                  </a:txBody>
                  <a:tcPr anchor="ctr"/>
                </a:tc>
                <a:tc>
                  <a:txBody>
                    <a:bodyPr/>
                    <a:lstStyle/>
                    <a:p>
                      <a:pPr algn="ctr"/>
                      <a:r>
                        <a:rPr lang="fr-FR" dirty="0"/>
                        <a:t>1,6</a:t>
                      </a:r>
                    </a:p>
                  </a:txBody>
                  <a:tcPr anchor="ctr"/>
                </a:tc>
                <a:tc>
                  <a:txBody>
                    <a:bodyPr/>
                    <a:lstStyle/>
                    <a:p>
                      <a:pPr algn="ctr"/>
                      <a:r>
                        <a:rPr lang="fr-FR" dirty="0"/>
                        <a:t>23</a:t>
                      </a:r>
                    </a:p>
                  </a:txBody>
                  <a:tcPr anchor="ctr"/>
                </a:tc>
                <a:tc>
                  <a:txBody>
                    <a:bodyPr/>
                    <a:lstStyle/>
                    <a:p>
                      <a:pPr algn="ctr"/>
                      <a:r>
                        <a:rPr lang="fr-FR" dirty="0"/>
                        <a:t>5,2</a:t>
                      </a:r>
                    </a:p>
                  </a:txBody>
                  <a:tcPr anchor="ctr"/>
                </a:tc>
                <a:tc>
                  <a:txBody>
                    <a:bodyPr/>
                    <a:lstStyle/>
                    <a:p>
                      <a:pPr algn="ctr"/>
                      <a:r>
                        <a:rPr lang="fr-FR" dirty="0"/>
                        <a:t>5</a:t>
                      </a:r>
                    </a:p>
                  </a:txBody>
                  <a:tcPr anchor="ctr"/>
                </a:tc>
                <a:tc>
                  <a:txBody>
                    <a:bodyPr/>
                    <a:lstStyle/>
                    <a:p>
                      <a:pPr algn="ctr"/>
                      <a:r>
                        <a:rPr lang="fr-FR" dirty="0"/>
                        <a:t>486</a:t>
                      </a:r>
                    </a:p>
                  </a:txBody>
                  <a:tcPr anchor="ctr"/>
                </a:tc>
                <a:tc>
                  <a:txBody>
                    <a:bodyPr/>
                    <a:lstStyle/>
                    <a:p>
                      <a:pPr algn="ctr"/>
                      <a:r>
                        <a:rPr lang="fr-FR" dirty="0"/>
                        <a:t>1708</a:t>
                      </a:r>
                    </a:p>
                  </a:txBody>
                  <a:tcPr anchor="ctr"/>
                </a:tc>
                <a:tc>
                  <a:txBody>
                    <a:bodyPr/>
                    <a:lstStyle/>
                    <a:p>
                      <a:pPr algn="ctr"/>
                      <a:r>
                        <a:rPr lang="fr-FR" dirty="0"/>
                        <a:t>1,6</a:t>
                      </a:r>
                    </a:p>
                  </a:txBody>
                  <a:tcPr anchor="ctr"/>
                </a:tc>
                <a:extLst>
                  <a:ext uri="{0D108BD9-81ED-4DB2-BD59-A6C34878D82A}">
                    <a16:rowId xmlns:a16="http://schemas.microsoft.com/office/drawing/2014/main" val="2677467973"/>
                  </a:ext>
                </a:extLst>
              </a:tr>
              <a:tr h="370840">
                <a:tc>
                  <a:txBody>
                    <a:bodyPr/>
                    <a:lstStyle/>
                    <a:p>
                      <a:r>
                        <a:rPr lang="fr-FR" sz="1600" b="1" dirty="0"/>
                        <a:t>Potassium</a:t>
                      </a:r>
                    </a:p>
                  </a:txBody>
                  <a:tcPr/>
                </a:tc>
                <a:tc>
                  <a:txBody>
                    <a:bodyPr/>
                    <a:lstStyle/>
                    <a:p>
                      <a:pPr algn="ctr"/>
                      <a:r>
                        <a:rPr lang="fr-FR" dirty="0"/>
                        <a:t>0,4</a:t>
                      </a:r>
                    </a:p>
                  </a:txBody>
                  <a:tcPr anchor="ctr"/>
                </a:tc>
                <a:tc>
                  <a:txBody>
                    <a:bodyPr/>
                    <a:lstStyle/>
                    <a:p>
                      <a:pPr algn="ctr"/>
                      <a:r>
                        <a:rPr lang="fr-FR" dirty="0"/>
                        <a:t>7</a:t>
                      </a:r>
                    </a:p>
                  </a:txBody>
                  <a:tcPr anchor="ctr"/>
                </a:tc>
                <a:tc>
                  <a:txBody>
                    <a:bodyPr/>
                    <a:lstStyle/>
                    <a:p>
                      <a:pPr algn="ctr"/>
                      <a:r>
                        <a:rPr lang="fr-FR" dirty="0"/>
                        <a:t>0</a:t>
                      </a:r>
                    </a:p>
                  </a:txBody>
                  <a:tcPr anchor="ctr"/>
                </a:tc>
                <a:tc>
                  <a:txBody>
                    <a:bodyPr/>
                    <a:lstStyle/>
                    <a:p>
                      <a:pPr algn="ctr"/>
                      <a:r>
                        <a:rPr lang="fr-FR" dirty="0"/>
                        <a:t>2</a:t>
                      </a:r>
                    </a:p>
                  </a:txBody>
                  <a:tcPr anchor="ctr"/>
                </a:tc>
                <a:tc>
                  <a:txBody>
                    <a:bodyPr/>
                    <a:lstStyle/>
                    <a:p>
                      <a:pPr algn="ctr"/>
                      <a:r>
                        <a:rPr lang="fr-FR" dirty="0"/>
                        <a:t>2</a:t>
                      </a:r>
                    </a:p>
                  </a:txBody>
                  <a:tcPr anchor="ctr"/>
                </a:tc>
                <a:tc>
                  <a:txBody>
                    <a:bodyPr/>
                    <a:lstStyle/>
                    <a:p>
                      <a:pPr algn="ctr"/>
                      <a:r>
                        <a:rPr lang="fr-FR" dirty="0"/>
                        <a:t>0</a:t>
                      </a:r>
                    </a:p>
                  </a:txBody>
                  <a:tcPr anchor="ctr"/>
                </a:tc>
                <a:tc>
                  <a:txBody>
                    <a:bodyPr/>
                    <a:lstStyle/>
                    <a:p>
                      <a:pPr algn="ctr"/>
                      <a:r>
                        <a:rPr lang="fr-FR" dirty="0"/>
                        <a:t>1</a:t>
                      </a:r>
                    </a:p>
                  </a:txBody>
                  <a:tcPr anchor="ctr"/>
                </a:tc>
                <a:tc>
                  <a:txBody>
                    <a:bodyPr/>
                    <a:lstStyle/>
                    <a:p>
                      <a:pPr algn="ctr"/>
                      <a:r>
                        <a:rPr lang="fr-FR" dirty="0"/>
                        <a:t>3,2</a:t>
                      </a:r>
                    </a:p>
                  </a:txBody>
                  <a:tcPr anchor="ctr"/>
                </a:tc>
                <a:tc>
                  <a:txBody>
                    <a:bodyPr/>
                    <a:lstStyle/>
                    <a:p>
                      <a:pPr algn="ctr"/>
                      <a:r>
                        <a:rPr lang="fr-FR" dirty="0"/>
                        <a:t>132</a:t>
                      </a:r>
                    </a:p>
                  </a:txBody>
                  <a:tcPr anchor="ctr"/>
                </a:tc>
                <a:tc>
                  <a:txBody>
                    <a:bodyPr/>
                    <a:lstStyle/>
                    <a:p>
                      <a:pPr algn="ctr"/>
                      <a:r>
                        <a:rPr lang="fr-FR" dirty="0"/>
                        <a:t>1,9</a:t>
                      </a:r>
                    </a:p>
                  </a:txBody>
                  <a:tcPr anchor="ctr"/>
                </a:tc>
                <a:extLst>
                  <a:ext uri="{0D108BD9-81ED-4DB2-BD59-A6C34878D82A}">
                    <a16:rowId xmlns:a16="http://schemas.microsoft.com/office/drawing/2014/main" val="3684655020"/>
                  </a:ext>
                </a:extLst>
              </a:tr>
              <a:tr h="370840">
                <a:tc>
                  <a:txBody>
                    <a:bodyPr/>
                    <a:lstStyle/>
                    <a:p>
                      <a:r>
                        <a:rPr lang="fr-FR" sz="1600" b="1" dirty="0"/>
                        <a:t>Bicarbonates</a:t>
                      </a:r>
                    </a:p>
                  </a:txBody>
                  <a:tcPr/>
                </a:tc>
                <a:tc>
                  <a:txBody>
                    <a:bodyPr/>
                    <a:lstStyle/>
                    <a:p>
                      <a:pPr algn="ctr"/>
                      <a:r>
                        <a:rPr lang="fr-FR" dirty="0"/>
                        <a:t>173</a:t>
                      </a:r>
                    </a:p>
                  </a:txBody>
                  <a:tcPr anchor="ctr"/>
                </a:tc>
                <a:tc>
                  <a:txBody>
                    <a:bodyPr/>
                    <a:lstStyle/>
                    <a:p>
                      <a:pPr algn="ctr"/>
                      <a:r>
                        <a:rPr lang="fr-FR" dirty="0"/>
                        <a:t>80</a:t>
                      </a:r>
                    </a:p>
                  </a:txBody>
                  <a:tcPr anchor="ctr"/>
                </a:tc>
                <a:tc>
                  <a:txBody>
                    <a:bodyPr/>
                    <a:lstStyle/>
                    <a:p>
                      <a:pPr algn="ctr"/>
                      <a:r>
                        <a:rPr lang="fr-FR" dirty="0"/>
                        <a:t>1250</a:t>
                      </a:r>
                    </a:p>
                  </a:txBody>
                  <a:tcPr anchor="ctr"/>
                </a:tc>
                <a:tc>
                  <a:txBody>
                    <a:bodyPr/>
                    <a:lstStyle/>
                    <a:p>
                      <a:pPr algn="ctr"/>
                      <a:r>
                        <a:rPr lang="fr-FR" dirty="0"/>
                        <a:t>0</a:t>
                      </a:r>
                    </a:p>
                  </a:txBody>
                  <a:tcPr anchor="ctr"/>
                </a:tc>
                <a:tc>
                  <a:txBody>
                    <a:bodyPr/>
                    <a:lstStyle/>
                    <a:p>
                      <a:pPr algn="ctr"/>
                      <a:r>
                        <a:rPr lang="fr-FR" dirty="0"/>
                        <a:t>287</a:t>
                      </a:r>
                    </a:p>
                  </a:txBody>
                  <a:tcPr anchor="ctr"/>
                </a:tc>
                <a:tc>
                  <a:txBody>
                    <a:bodyPr/>
                    <a:lstStyle/>
                    <a:p>
                      <a:pPr algn="ctr"/>
                      <a:r>
                        <a:rPr lang="fr-FR" dirty="0"/>
                        <a:t>384</a:t>
                      </a:r>
                    </a:p>
                  </a:txBody>
                  <a:tcPr anchor="ctr"/>
                </a:tc>
                <a:tc>
                  <a:txBody>
                    <a:bodyPr/>
                    <a:lstStyle/>
                    <a:p>
                      <a:pPr algn="ctr"/>
                      <a:r>
                        <a:rPr lang="fr-FR" dirty="0"/>
                        <a:t>357</a:t>
                      </a:r>
                    </a:p>
                  </a:txBody>
                  <a:tcPr anchor="ctr"/>
                </a:tc>
                <a:tc>
                  <a:txBody>
                    <a:bodyPr/>
                    <a:lstStyle/>
                    <a:p>
                      <a:pPr algn="ctr"/>
                      <a:r>
                        <a:rPr lang="fr-FR" dirty="0"/>
                        <a:t>403</a:t>
                      </a:r>
                    </a:p>
                  </a:txBody>
                  <a:tcPr anchor="ctr"/>
                </a:tc>
                <a:tc>
                  <a:txBody>
                    <a:bodyPr/>
                    <a:lstStyle/>
                    <a:p>
                      <a:pPr algn="ctr"/>
                      <a:r>
                        <a:rPr lang="fr-FR" dirty="0"/>
                        <a:t>4368</a:t>
                      </a:r>
                    </a:p>
                  </a:txBody>
                  <a:tcPr anchor="ctr"/>
                </a:tc>
                <a:tc>
                  <a:txBody>
                    <a:bodyPr/>
                    <a:lstStyle/>
                    <a:p>
                      <a:pPr algn="ctr"/>
                      <a:r>
                        <a:rPr lang="fr-FR" dirty="0"/>
                        <a:t>65</a:t>
                      </a:r>
                    </a:p>
                  </a:txBody>
                  <a:tcPr anchor="ctr"/>
                </a:tc>
                <a:extLst>
                  <a:ext uri="{0D108BD9-81ED-4DB2-BD59-A6C34878D82A}">
                    <a16:rowId xmlns:a16="http://schemas.microsoft.com/office/drawing/2014/main" val="1491148664"/>
                  </a:ext>
                </a:extLst>
              </a:tr>
              <a:tr h="370840">
                <a:tc>
                  <a:txBody>
                    <a:bodyPr/>
                    <a:lstStyle/>
                    <a:p>
                      <a:r>
                        <a:rPr lang="fr-FR" sz="1600" b="1" dirty="0"/>
                        <a:t>Sulfates</a:t>
                      </a:r>
                    </a:p>
                  </a:txBody>
                  <a:tcPr/>
                </a:tc>
                <a:tc>
                  <a:txBody>
                    <a:bodyPr/>
                    <a:lstStyle/>
                    <a:p>
                      <a:pPr algn="ctr"/>
                      <a:r>
                        <a:rPr lang="fr-FR" dirty="0"/>
                        <a:t>50</a:t>
                      </a:r>
                    </a:p>
                  </a:txBody>
                  <a:tcPr anchor="ctr"/>
                </a:tc>
                <a:tc>
                  <a:txBody>
                    <a:bodyPr/>
                    <a:lstStyle/>
                    <a:p>
                      <a:pPr algn="ctr"/>
                      <a:r>
                        <a:rPr lang="fr-FR" dirty="0"/>
                        <a:t>9</a:t>
                      </a:r>
                    </a:p>
                  </a:txBody>
                  <a:tcPr anchor="ctr"/>
                </a:tc>
                <a:tc>
                  <a:txBody>
                    <a:bodyPr/>
                    <a:lstStyle/>
                    <a:p>
                      <a:pPr algn="ctr"/>
                      <a:r>
                        <a:rPr lang="fr-FR" dirty="0"/>
                        <a:t>35</a:t>
                      </a:r>
                    </a:p>
                  </a:txBody>
                  <a:tcPr anchor="ctr"/>
                </a:tc>
                <a:tc>
                  <a:txBody>
                    <a:bodyPr/>
                    <a:lstStyle/>
                    <a:p>
                      <a:pPr algn="ctr"/>
                      <a:r>
                        <a:rPr lang="fr-FR" dirty="0"/>
                        <a:t>3,8</a:t>
                      </a:r>
                    </a:p>
                  </a:txBody>
                  <a:tcPr anchor="ctr"/>
                </a:tc>
                <a:tc>
                  <a:txBody>
                    <a:bodyPr/>
                    <a:lstStyle/>
                    <a:p>
                      <a:pPr algn="ctr"/>
                      <a:r>
                        <a:rPr lang="fr-FR" dirty="0"/>
                        <a:t>3</a:t>
                      </a:r>
                    </a:p>
                  </a:txBody>
                  <a:tcPr anchor="ctr"/>
                </a:tc>
                <a:tc>
                  <a:txBody>
                    <a:bodyPr/>
                    <a:lstStyle/>
                    <a:p>
                      <a:pPr algn="ctr"/>
                      <a:r>
                        <a:rPr lang="fr-FR" dirty="0"/>
                        <a:t>400</a:t>
                      </a:r>
                    </a:p>
                  </a:txBody>
                  <a:tcPr anchor="ctr"/>
                </a:tc>
                <a:tc>
                  <a:txBody>
                    <a:bodyPr/>
                    <a:lstStyle/>
                    <a:p>
                      <a:pPr algn="ctr"/>
                      <a:r>
                        <a:rPr lang="fr-FR" dirty="0"/>
                        <a:t>10</a:t>
                      </a:r>
                    </a:p>
                  </a:txBody>
                  <a:tcPr anchor="ctr"/>
                </a:tc>
                <a:tc>
                  <a:txBody>
                    <a:bodyPr/>
                    <a:lstStyle/>
                    <a:p>
                      <a:pPr algn="ctr"/>
                      <a:r>
                        <a:rPr lang="fr-FR" dirty="0"/>
                        <a:t>1187</a:t>
                      </a:r>
                    </a:p>
                  </a:txBody>
                  <a:tcPr anchor="ctr"/>
                </a:tc>
                <a:tc>
                  <a:txBody>
                    <a:bodyPr/>
                    <a:lstStyle/>
                    <a:p>
                      <a:pPr algn="ctr"/>
                      <a:r>
                        <a:rPr lang="fr-FR" dirty="0"/>
                        <a:t>174</a:t>
                      </a:r>
                    </a:p>
                  </a:txBody>
                  <a:tcPr anchor="ctr"/>
                </a:tc>
                <a:tc>
                  <a:txBody>
                    <a:bodyPr/>
                    <a:lstStyle/>
                    <a:p>
                      <a:pPr algn="ctr"/>
                      <a:r>
                        <a:rPr lang="fr-FR" dirty="0"/>
                        <a:t>32</a:t>
                      </a:r>
                    </a:p>
                  </a:txBody>
                  <a:tcPr anchor="ctr"/>
                </a:tc>
                <a:extLst>
                  <a:ext uri="{0D108BD9-81ED-4DB2-BD59-A6C34878D82A}">
                    <a16:rowId xmlns:a16="http://schemas.microsoft.com/office/drawing/2014/main" val="3656823542"/>
                  </a:ext>
                </a:extLst>
              </a:tr>
              <a:tr h="370840">
                <a:tc>
                  <a:txBody>
                    <a:bodyPr/>
                    <a:lstStyle/>
                    <a:p>
                      <a:r>
                        <a:rPr lang="fr-FR" sz="1600" b="1" dirty="0"/>
                        <a:t>Chlorures</a:t>
                      </a:r>
                    </a:p>
                  </a:txBody>
                  <a:tcPr/>
                </a:tc>
                <a:tc>
                  <a:txBody>
                    <a:bodyPr/>
                    <a:lstStyle/>
                    <a:p>
                      <a:pPr algn="ctr"/>
                      <a:r>
                        <a:rPr lang="fr-FR" dirty="0"/>
                        <a:t>&lt;1</a:t>
                      </a:r>
                    </a:p>
                  </a:txBody>
                  <a:tcPr anchor="ctr"/>
                </a:tc>
                <a:tc>
                  <a:txBody>
                    <a:bodyPr/>
                    <a:lstStyle/>
                    <a:p>
                      <a:pPr algn="ctr"/>
                      <a:r>
                        <a:rPr lang="fr-FR" dirty="0"/>
                        <a:t>16</a:t>
                      </a:r>
                    </a:p>
                  </a:txBody>
                  <a:tcPr anchor="ctr"/>
                </a:tc>
                <a:tc>
                  <a:txBody>
                    <a:bodyPr/>
                    <a:lstStyle/>
                    <a:p>
                      <a:pPr algn="ctr"/>
                      <a:r>
                        <a:rPr lang="fr-FR" dirty="0"/>
                        <a:t>54</a:t>
                      </a:r>
                    </a:p>
                  </a:txBody>
                  <a:tcPr anchor="ctr"/>
                </a:tc>
                <a:tc>
                  <a:txBody>
                    <a:bodyPr/>
                    <a:lstStyle/>
                    <a:p>
                      <a:pPr algn="ctr"/>
                      <a:r>
                        <a:rPr lang="fr-FR" dirty="0"/>
                        <a:t>3,3</a:t>
                      </a:r>
                    </a:p>
                  </a:txBody>
                  <a:tcPr anchor="ctr"/>
                </a:tc>
                <a:tc>
                  <a:txBody>
                    <a:bodyPr/>
                    <a:lstStyle/>
                    <a:p>
                      <a:pPr algn="ctr"/>
                      <a:r>
                        <a:rPr lang="fr-FR" dirty="0"/>
                        <a:t>5</a:t>
                      </a:r>
                    </a:p>
                  </a:txBody>
                  <a:tcPr anchor="ctr"/>
                </a:tc>
                <a:tc>
                  <a:txBody>
                    <a:bodyPr/>
                    <a:lstStyle/>
                    <a:p>
                      <a:pPr algn="ctr"/>
                      <a:r>
                        <a:rPr lang="fr-FR" dirty="0"/>
                        <a:t>0</a:t>
                      </a:r>
                    </a:p>
                  </a:txBody>
                  <a:tcPr anchor="ctr"/>
                </a:tc>
                <a:tc>
                  <a:txBody>
                    <a:bodyPr/>
                    <a:lstStyle/>
                    <a:p>
                      <a:pPr algn="ctr"/>
                      <a:r>
                        <a:rPr lang="fr-FR" dirty="0"/>
                        <a:t>4,5</a:t>
                      </a:r>
                    </a:p>
                  </a:txBody>
                  <a:tcPr anchor="ctr"/>
                </a:tc>
                <a:tc>
                  <a:txBody>
                    <a:bodyPr/>
                    <a:lstStyle/>
                    <a:p>
                      <a:pPr algn="ctr"/>
                      <a:r>
                        <a:rPr lang="fr-FR" dirty="0"/>
                        <a:t>8,6</a:t>
                      </a:r>
                    </a:p>
                  </a:txBody>
                  <a:tcPr anchor="ctr"/>
                </a:tc>
                <a:tc>
                  <a:txBody>
                    <a:bodyPr/>
                    <a:lstStyle/>
                    <a:p>
                      <a:pPr algn="ctr"/>
                      <a:r>
                        <a:rPr lang="fr-FR" dirty="0"/>
                        <a:t>322</a:t>
                      </a:r>
                    </a:p>
                  </a:txBody>
                  <a:tcPr anchor="ctr"/>
                </a:tc>
                <a:tc>
                  <a:txBody>
                    <a:bodyPr/>
                    <a:lstStyle/>
                    <a:p>
                      <a:pPr algn="ctr"/>
                      <a:r>
                        <a:rPr lang="fr-FR" dirty="0"/>
                        <a:t>0</a:t>
                      </a:r>
                    </a:p>
                  </a:txBody>
                  <a:tcPr anchor="ctr"/>
                </a:tc>
                <a:extLst>
                  <a:ext uri="{0D108BD9-81ED-4DB2-BD59-A6C34878D82A}">
                    <a16:rowId xmlns:a16="http://schemas.microsoft.com/office/drawing/2014/main" val="1658819508"/>
                  </a:ext>
                </a:extLst>
              </a:tr>
              <a:tr h="370840">
                <a:tc>
                  <a:txBody>
                    <a:bodyPr/>
                    <a:lstStyle/>
                    <a:p>
                      <a:r>
                        <a:rPr lang="fr-FR" sz="1600" b="1" dirty="0"/>
                        <a:t>Nitrates</a:t>
                      </a:r>
                    </a:p>
                  </a:txBody>
                  <a:tcPr/>
                </a:tc>
                <a:tc>
                  <a:txBody>
                    <a:bodyPr/>
                    <a:lstStyle/>
                    <a:p>
                      <a:pPr algn="ctr"/>
                      <a:r>
                        <a:rPr lang="fr-FR" dirty="0"/>
                        <a:t>1,5</a:t>
                      </a:r>
                    </a:p>
                  </a:txBody>
                  <a:tcPr anchor="ctr"/>
                </a:tc>
                <a:tc>
                  <a:txBody>
                    <a:bodyPr/>
                    <a:lstStyle/>
                    <a:p>
                      <a:pPr algn="ctr"/>
                      <a:r>
                        <a:rPr lang="fr-FR" dirty="0"/>
                        <a:t>7,7</a:t>
                      </a:r>
                    </a:p>
                  </a:txBody>
                  <a:tcPr anchor="ctr"/>
                </a:tc>
                <a:tc>
                  <a:txBody>
                    <a:bodyPr/>
                    <a:lstStyle/>
                    <a:p>
                      <a:pPr algn="ctr"/>
                      <a:r>
                        <a:rPr lang="fr-FR" dirty="0"/>
                        <a:t>0</a:t>
                      </a:r>
                    </a:p>
                  </a:txBody>
                  <a:tcPr anchor="ctr"/>
                </a:tc>
                <a:tc>
                  <a:txBody>
                    <a:bodyPr/>
                    <a:lstStyle/>
                    <a:p>
                      <a:pPr algn="ctr"/>
                      <a:r>
                        <a:rPr lang="fr-FR" dirty="0"/>
                        <a:t>2,1</a:t>
                      </a:r>
                    </a:p>
                  </a:txBody>
                  <a:tcPr anchor="ctr"/>
                </a:tc>
                <a:tc>
                  <a:txBody>
                    <a:bodyPr/>
                    <a:lstStyle/>
                    <a:p>
                      <a:pPr algn="ctr"/>
                      <a:r>
                        <a:rPr lang="fr-FR" dirty="0"/>
                        <a:t>1</a:t>
                      </a:r>
                    </a:p>
                  </a:txBody>
                  <a:tcPr anchor="ctr"/>
                </a:tc>
                <a:tc>
                  <a:txBody>
                    <a:bodyPr/>
                    <a:lstStyle/>
                    <a:p>
                      <a:pPr algn="ctr"/>
                      <a:r>
                        <a:rPr lang="fr-FR" dirty="0"/>
                        <a:t>4,4</a:t>
                      </a:r>
                    </a:p>
                  </a:txBody>
                  <a:tcPr anchor="ctr"/>
                </a:tc>
                <a:tc>
                  <a:txBody>
                    <a:bodyPr/>
                    <a:lstStyle/>
                    <a:p>
                      <a:pPr algn="ctr"/>
                      <a:r>
                        <a:rPr lang="fr-FR" dirty="0"/>
                        <a:t>3,8</a:t>
                      </a:r>
                    </a:p>
                  </a:txBody>
                  <a:tcPr anchor="ctr"/>
                </a:tc>
                <a:tc>
                  <a:txBody>
                    <a:bodyPr/>
                    <a:lstStyle/>
                    <a:p>
                      <a:pPr algn="ctr"/>
                      <a:r>
                        <a:rPr lang="fr-FR" dirty="0"/>
                        <a:t>2,7</a:t>
                      </a:r>
                    </a:p>
                  </a:txBody>
                  <a:tcPr anchor="ctr"/>
                </a:tc>
                <a:tc>
                  <a:txBody>
                    <a:bodyPr/>
                    <a:lstStyle/>
                    <a:p>
                      <a:pPr algn="ctr"/>
                      <a:r>
                        <a:rPr lang="fr-FR" dirty="0"/>
                        <a:t>0</a:t>
                      </a:r>
                    </a:p>
                  </a:txBody>
                  <a:tcPr anchor="ctr"/>
                </a:tc>
                <a:tc>
                  <a:txBody>
                    <a:bodyPr/>
                    <a:lstStyle/>
                    <a:p>
                      <a:pPr algn="ctr"/>
                      <a:r>
                        <a:rPr lang="fr-FR" dirty="0"/>
                        <a:t>&lt;1</a:t>
                      </a:r>
                    </a:p>
                  </a:txBody>
                  <a:tcPr anchor="ctr"/>
                </a:tc>
                <a:extLst>
                  <a:ext uri="{0D108BD9-81ED-4DB2-BD59-A6C34878D82A}">
                    <a16:rowId xmlns:a16="http://schemas.microsoft.com/office/drawing/2014/main" val="2743485788"/>
                  </a:ext>
                </a:extLst>
              </a:tr>
              <a:tr h="370840">
                <a:tc>
                  <a:txBody>
                    <a:bodyPr/>
                    <a:lstStyle/>
                    <a:p>
                      <a:r>
                        <a:rPr lang="fr-FR" sz="1600" b="1" dirty="0"/>
                        <a:t>Silice</a:t>
                      </a:r>
                    </a:p>
                  </a:txBody>
                  <a:tcPr/>
                </a:tc>
                <a:tc>
                  <a:txBody>
                    <a:bodyPr/>
                    <a:lstStyle/>
                    <a:p>
                      <a:pPr algn="ctr"/>
                      <a:r>
                        <a:rPr lang="fr-FR" dirty="0"/>
                        <a:t>0</a:t>
                      </a:r>
                    </a:p>
                  </a:txBody>
                  <a:tcPr anchor="ctr"/>
                </a:tc>
                <a:tc>
                  <a:txBody>
                    <a:bodyPr/>
                    <a:lstStyle/>
                    <a:p>
                      <a:pPr algn="ctr"/>
                      <a:r>
                        <a:rPr lang="fr-FR" dirty="0"/>
                        <a:t>31</a:t>
                      </a:r>
                    </a:p>
                  </a:txBody>
                  <a:tcPr anchor="ctr"/>
                </a:tc>
                <a:tc>
                  <a:txBody>
                    <a:bodyPr/>
                    <a:lstStyle/>
                    <a:p>
                      <a:pPr algn="ctr"/>
                      <a:r>
                        <a:rPr lang="fr-FR" dirty="0"/>
                        <a:t>27</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extLst>
                  <a:ext uri="{0D108BD9-81ED-4DB2-BD59-A6C34878D82A}">
                    <a16:rowId xmlns:a16="http://schemas.microsoft.com/office/drawing/2014/main" val="861800035"/>
                  </a:ext>
                </a:extLst>
              </a:tr>
              <a:tr h="370840">
                <a:tc>
                  <a:txBody>
                    <a:bodyPr/>
                    <a:lstStyle/>
                    <a:p>
                      <a:r>
                        <a:rPr lang="fr-FR" sz="1600" b="1" dirty="0"/>
                        <a:t>Fluorures</a:t>
                      </a:r>
                    </a:p>
                  </a:txBody>
                  <a:tcP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1,2</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&lt;1</a:t>
                      </a:r>
                    </a:p>
                  </a:txBody>
                  <a:tcPr anchor="ctr"/>
                </a:tc>
                <a:extLst>
                  <a:ext uri="{0D108BD9-81ED-4DB2-BD59-A6C34878D82A}">
                    <a16:rowId xmlns:a16="http://schemas.microsoft.com/office/drawing/2014/main" val="1966011060"/>
                  </a:ext>
                </a:extLst>
              </a:tr>
              <a:tr h="370840">
                <a:tc>
                  <a:txBody>
                    <a:bodyPr/>
                    <a:lstStyle/>
                    <a:p>
                      <a:r>
                        <a:rPr lang="fr-FR" sz="1600" b="1" dirty="0"/>
                        <a:t>Fer</a:t>
                      </a:r>
                    </a:p>
                  </a:txBody>
                  <a:tcP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0,005</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extLst>
                  <a:ext uri="{0D108BD9-81ED-4DB2-BD59-A6C34878D82A}">
                    <a16:rowId xmlns:a16="http://schemas.microsoft.com/office/drawing/2014/main" val="1165288881"/>
                  </a:ext>
                </a:extLst>
              </a:tr>
              <a:tr h="370840">
                <a:tc>
                  <a:txBody>
                    <a:bodyPr/>
                    <a:lstStyle/>
                    <a:p>
                      <a:r>
                        <a:rPr lang="fr-FR" sz="1600" b="1" dirty="0"/>
                        <a:t>Manganèse</a:t>
                      </a:r>
                    </a:p>
                  </a:txBody>
                  <a:tcP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1,1</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tc>
                  <a:txBody>
                    <a:bodyPr/>
                    <a:lstStyle/>
                    <a:p>
                      <a:pPr algn="ctr"/>
                      <a:r>
                        <a:rPr lang="fr-FR" dirty="0"/>
                        <a:t>0</a:t>
                      </a:r>
                    </a:p>
                  </a:txBody>
                  <a:tcPr anchor="ctr"/>
                </a:tc>
                <a:extLst>
                  <a:ext uri="{0D108BD9-81ED-4DB2-BD59-A6C34878D82A}">
                    <a16:rowId xmlns:a16="http://schemas.microsoft.com/office/drawing/2014/main" val="4168225136"/>
                  </a:ext>
                </a:extLst>
              </a:tr>
              <a:tr h="370840">
                <a:tc>
                  <a:txBody>
                    <a:bodyPr/>
                    <a:lstStyle/>
                    <a:p>
                      <a:r>
                        <a:rPr lang="fr-FR" sz="1600" b="1" dirty="0"/>
                        <a:t>pH</a:t>
                      </a:r>
                    </a:p>
                  </a:txBody>
                  <a:tcPr/>
                </a:tc>
                <a:tc>
                  <a:txBody>
                    <a:bodyPr/>
                    <a:lstStyle/>
                    <a:p>
                      <a:pPr algn="ctr"/>
                      <a:r>
                        <a:rPr lang="fr-FR" dirty="0"/>
                        <a:t>7,6</a:t>
                      </a:r>
                    </a:p>
                  </a:txBody>
                  <a:tcPr anchor="ctr"/>
                </a:tc>
                <a:tc>
                  <a:txBody>
                    <a:bodyPr/>
                    <a:lstStyle/>
                    <a:p>
                      <a:pPr algn="ctr"/>
                      <a:r>
                        <a:rPr lang="fr-FR" dirty="0"/>
                        <a:t>7</a:t>
                      </a:r>
                    </a:p>
                  </a:txBody>
                  <a:tcPr anchor="ctr"/>
                </a:tc>
                <a:tc>
                  <a:txBody>
                    <a:bodyPr/>
                    <a:lstStyle/>
                    <a:p>
                      <a:pPr algn="ctr"/>
                      <a:r>
                        <a:rPr lang="fr-FR" dirty="0"/>
                        <a:t>6</a:t>
                      </a:r>
                    </a:p>
                  </a:txBody>
                  <a:tcPr anchor="ctr"/>
                </a:tc>
                <a:tc>
                  <a:txBody>
                    <a:bodyPr/>
                    <a:lstStyle/>
                    <a:p>
                      <a:pPr algn="ctr"/>
                      <a:r>
                        <a:rPr lang="fr-FR" dirty="0"/>
                        <a:t>7,58</a:t>
                      </a:r>
                    </a:p>
                  </a:txBody>
                  <a:tcPr anchor="ctr"/>
                </a:tc>
                <a:tc>
                  <a:txBody>
                    <a:bodyPr/>
                    <a:lstStyle/>
                    <a:p>
                      <a:pPr algn="ctr"/>
                      <a:r>
                        <a:rPr lang="fr-FR" dirty="0"/>
                        <a:t>7,4</a:t>
                      </a:r>
                    </a:p>
                  </a:txBody>
                  <a:tcPr anchor="ctr"/>
                </a:tc>
                <a:tc>
                  <a:txBody>
                    <a:bodyPr/>
                    <a:lstStyle/>
                    <a:p>
                      <a:pPr algn="ctr"/>
                      <a:r>
                        <a:rPr lang="fr-FR" dirty="0"/>
                        <a:t>7,6</a:t>
                      </a:r>
                    </a:p>
                  </a:txBody>
                  <a:tcPr anchor="ctr"/>
                </a:tc>
                <a:tc>
                  <a:txBody>
                    <a:bodyPr/>
                    <a:lstStyle/>
                    <a:p>
                      <a:pPr algn="ctr"/>
                      <a:r>
                        <a:rPr lang="fr-FR" dirty="0"/>
                        <a:t>7,2</a:t>
                      </a:r>
                    </a:p>
                  </a:txBody>
                  <a:tcPr anchor="ctr"/>
                </a:tc>
                <a:tc>
                  <a:txBody>
                    <a:bodyPr/>
                    <a:lstStyle/>
                    <a:p>
                      <a:pPr algn="ctr"/>
                      <a:r>
                        <a:rPr lang="fr-FR" dirty="0"/>
                        <a:t>7,4</a:t>
                      </a:r>
                    </a:p>
                  </a:txBody>
                  <a:tcPr anchor="ctr"/>
                </a:tc>
                <a:tc>
                  <a:txBody>
                    <a:bodyPr/>
                    <a:lstStyle/>
                    <a:p>
                      <a:pPr algn="ctr"/>
                      <a:r>
                        <a:rPr lang="fr-FR" dirty="0"/>
                        <a:t>6,6</a:t>
                      </a:r>
                    </a:p>
                  </a:txBody>
                  <a:tcPr anchor="ctr"/>
                </a:tc>
                <a:tc>
                  <a:txBody>
                    <a:bodyPr/>
                    <a:lstStyle/>
                    <a:p>
                      <a:pPr algn="ctr"/>
                      <a:r>
                        <a:rPr lang="fr-FR" dirty="0"/>
                        <a:t>7,6</a:t>
                      </a:r>
                    </a:p>
                  </a:txBody>
                  <a:tcPr anchor="ctr"/>
                </a:tc>
                <a:extLst>
                  <a:ext uri="{0D108BD9-81ED-4DB2-BD59-A6C34878D82A}">
                    <a16:rowId xmlns:a16="http://schemas.microsoft.com/office/drawing/2014/main" val="1874065275"/>
                  </a:ext>
                </a:extLst>
              </a:tr>
            </a:tbl>
          </a:graphicData>
        </a:graphic>
      </p:graphicFrame>
      <p:sp>
        <p:nvSpPr>
          <p:cNvPr id="7" name="ZoneTexte 6">
            <a:extLst>
              <a:ext uri="{FF2B5EF4-FFF2-40B4-BE49-F238E27FC236}">
                <a16:creationId xmlns:a16="http://schemas.microsoft.com/office/drawing/2014/main" id="{8E53BA2C-800A-CD46-4B99-02CD11FE1278}"/>
              </a:ext>
            </a:extLst>
          </p:cNvPr>
          <p:cNvSpPr txBox="1"/>
          <p:nvPr/>
        </p:nvSpPr>
        <p:spPr>
          <a:xfrm>
            <a:off x="0" y="176981"/>
            <a:ext cx="12192000" cy="523220"/>
          </a:xfrm>
          <a:prstGeom prst="rect">
            <a:avLst/>
          </a:prstGeom>
          <a:solidFill>
            <a:schemeClr val="accent1">
              <a:lumMod val="20000"/>
              <a:lumOff val="80000"/>
            </a:schemeClr>
          </a:solidFill>
        </p:spPr>
        <p:txBody>
          <a:bodyPr wrap="square" rtlCol="0">
            <a:spAutoFit/>
          </a:bodyPr>
          <a:lstStyle/>
          <a:p>
            <a:pPr algn="ctr"/>
            <a:r>
              <a:rPr lang="fr-FR" sz="2800" b="1" dirty="0"/>
              <a:t>Les différents apports des eaux minérales sources de notre santé</a:t>
            </a:r>
          </a:p>
        </p:txBody>
      </p:sp>
    </p:spTree>
    <p:extLst>
      <p:ext uri="{BB962C8B-B14F-4D97-AF65-F5344CB8AC3E}">
        <p14:creationId xmlns:p14="http://schemas.microsoft.com/office/powerpoint/2010/main" val="3347690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4FBB7-BDEB-3C02-1A80-B427AA4AAC0D}"/>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002956E-66B7-5614-97B7-984AAFAE2E9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61B2E319-D4F6-54A6-C168-D8DFFE04CABF}"/>
              </a:ext>
            </a:extLst>
          </p:cNvPr>
          <p:cNvSpPr txBox="1"/>
          <p:nvPr/>
        </p:nvSpPr>
        <p:spPr>
          <a:xfrm>
            <a:off x="1090862" y="845574"/>
            <a:ext cx="10250905" cy="5515624"/>
          </a:xfrm>
          <a:prstGeom prst="rect">
            <a:avLst/>
          </a:prstGeom>
          <a:solidFill>
            <a:srgbClr val="FFC000"/>
          </a:solidFill>
        </p:spPr>
        <p:txBody>
          <a:bodyPr wrap="square" rtlCol="0">
            <a:spAutoFit/>
          </a:bodyPr>
          <a:lstStyle/>
          <a:p>
            <a:r>
              <a:rPr lang="fr-FR" sz="3200" b="1" dirty="0"/>
              <a:t>Le pollen est la partie protéinée de la nourriture des abeilles. </a:t>
            </a:r>
          </a:p>
          <a:p>
            <a:endParaRPr lang="fr-FR" sz="1100" b="1" dirty="0"/>
          </a:p>
          <a:p>
            <a:r>
              <a:rPr lang="fr-FR" sz="3200" b="1" dirty="0"/>
              <a:t>Le pollen c’est leur barre  vitaminée , c’est leur bifteck (</a:t>
            </a:r>
            <a:r>
              <a:rPr lang="fr-FR" sz="3200" b="1" i="1" dirty="0"/>
              <a:t>Professeur Rémy Chauvin</a:t>
            </a:r>
            <a:r>
              <a:rPr lang="fr-FR" sz="3200" b="1" dirty="0"/>
              <a:t>). </a:t>
            </a:r>
          </a:p>
          <a:p>
            <a:endParaRPr lang="fr-FR" sz="1200" b="1" dirty="0"/>
          </a:p>
          <a:p>
            <a:r>
              <a:rPr lang="fr-FR" sz="3200" b="1" dirty="0"/>
              <a:t>Mais l’abondance de ce bifteck ne suffit pas : il doit être diversifié et de bonne qualité nutritive</a:t>
            </a:r>
            <a:r>
              <a:rPr lang="fr-FR" sz="3200" dirty="0"/>
              <a:t>.</a:t>
            </a:r>
          </a:p>
          <a:p>
            <a:endParaRPr lang="fr-FR" sz="2800" dirty="0"/>
          </a:p>
          <a:p>
            <a:r>
              <a:rPr lang="fr-FR" sz="3200" b="1" dirty="0"/>
              <a:t>Il existe environ 352 000 espèces de plantes à fleurs et leur pollen est la source principale de protéines mais pas que,  aussi  des acides aminés et des lipides,,,,,</a:t>
            </a:r>
          </a:p>
        </p:txBody>
      </p:sp>
    </p:spTree>
    <p:extLst>
      <p:ext uri="{BB962C8B-B14F-4D97-AF65-F5344CB8AC3E}">
        <p14:creationId xmlns:p14="http://schemas.microsoft.com/office/powerpoint/2010/main" val="806211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09F42-758D-E2A6-3A7A-2B7879721602}"/>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F6B76E8-5BAD-456A-42AF-F693529FECF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D526311E-3090-B283-8E18-CD20C1FD867A}"/>
              </a:ext>
            </a:extLst>
          </p:cNvPr>
          <p:cNvSpPr txBox="1"/>
          <p:nvPr/>
        </p:nvSpPr>
        <p:spPr>
          <a:xfrm>
            <a:off x="1090862" y="845574"/>
            <a:ext cx="10250905" cy="769441"/>
          </a:xfrm>
          <a:prstGeom prst="rect">
            <a:avLst/>
          </a:prstGeom>
          <a:solidFill>
            <a:srgbClr val="FFC000"/>
          </a:solidFill>
        </p:spPr>
        <p:txBody>
          <a:bodyPr wrap="square" rtlCol="0">
            <a:spAutoFit/>
          </a:bodyPr>
          <a:lstStyle/>
          <a:p>
            <a:pPr algn="ctr"/>
            <a:r>
              <a:rPr lang="fr-FR" sz="4400" b="1" dirty="0"/>
              <a:t>LE POLLEN ?</a:t>
            </a:r>
          </a:p>
        </p:txBody>
      </p:sp>
      <p:pic>
        <p:nvPicPr>
          <p:cNvPr id="4" name="Image 3" descr="Une image contenant diagramme, texte, capture d’écran, cercle&#10;&#10;Le contenu généré par l’IA peut être incorrect.">
            <a:extLst>
              <a:ext uri="{FF2B5EF4-FFF2-40B4-BE49-F238E27FC236}">
                <a16:creationId xmlns:a16="http://schemas.microsoft.com/office/drawing/2014/main" id="{273A936F-0910-3228-DB4A-EB386D63A4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0570" y="1843407"/>
            <a:ext cx="6128083" cy="3977393"/>
          </a:xfrm>
          <a:prstGeom prst="rect">
            <a:avLst/>
          </a:prstGeom>
        </p:spPr>
      </p:pic>
      <p:pic>
        <p:nvPicPr>
          <p:cNvPr id="7" name="Image 6" descr="Une image contenant invertébré, abeille, Insecte à ailes membraneuses, Pollinisateur&#10;&#10;Le contenu généré par l’IA peut être incorrect.">
            <a:extLst>
              <a:ext uri="{FF2B5EF4-FFF2-40B4-BE49-F238E27FC236}">
                <a16:creationId xmlns:a16="http://schemas.microsoft.com/office/drawing/2014/main" id="{2F733E53-DB61-D9A7-18C2-8FF29DC89E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41497"/>
            <a:ext cx="5501821" cy="3979304"/>
          </a:xfrm>
          <a:prstGeom prst="rect">
            <a:avLst/>
          </a:prstGeom>
        </p:spPr>
      </p:pic>
    </p:spTree>
    <p:extLst>
      <p:ext uri="{BB962C8B-B14F-4D97-AF65-F5344CB8AC3E}">
        <p14:creationId xmlns:p14="http://schemas.microsoft.com/office/powerpoint/2010/main" val="881827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8B41D-AC93-DBEE-6717-D72F72C554EE}"/>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B0B0399-58F0-432A-0C76-A882DEBD0F2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D3BF5CF0-F26F-FEB9-9643-2000018E69C7}"/>
              </a:ext>
            </a:extLst>
          </p:cNvPr>
          <p:cNvSpPr txBox="1"/>
          <p:nvPr/>
        </p:nvSpPr>
        <p:spPr>
          <a:xfrm>
            <a:off x="1090862" y="845574"/>
            <a:ext cx="10250905" cy="3354765"/>
          </a:xfrm>
          <a:prstGeom prst="rect">
            <a:avLst/>
          </a:prstGeom>
          <a:solidFill>
            <a:srgbClr val="FFC000"/>
          </a:solidFill>
        </p:spPr>
        <p:txBody>
          <a:bodyPr wrap="square" rtlCol="0">
            <a:spAutoFit/>
          </a:bodyPr>
          <a:lstStyle/>
          <a:p>
            <a:endParaRPr lang="fr-FR" sz="3200" b="1" dirty="0"/>
          </a:p>
          <a:p>
            <a:pPr algn="ctr"/>
            <a:r>
              <a:rPr lang="fr-FR" sz="3600" b="1" dirty="0"/>
              <a:t>Le pollen contient également plusieurs substances biologiques et de nutriments indispensables à la vie cellulaire (</a:t>
            </a:r>
            <a:r>
              <a:rPr lang="fr-FR" sz="3600" b="1" i="1" dirty="0"/>
              <a:t>Phospholipides, polyphénols, flavonoïdes; vitamines, sels minéraux anti oxydant,…..),</a:t>
            </a:r>
          </a:p>
        </p:txBody>
      </p:sp>
    </p:spTree>
    <p:extLst>
      <p:ext uri="{BB962C8B-B14F-4D97-AF65-F5344CB8AC3E}">
        <p14:creationId xmlns:p14="http://schemas.microsoft.com/office/powerpoint/2010/main" val="377875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1BFCE-3880-CEA6-4C44-BD4FB7DBE8E9}"/>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516E95D-8F90-000F-F2FE-B41B5D26846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15" y="673509"/>
            <a:ext cx="12209115" cy="6184491"/>
          </a:xfrm>
        </p:spPr>
      </p:pic>
      <p:sp>
        <p:nvSpPr>
          <p:cNvPr id="6" name="ZoneTexte 5">
            <a:extLst>
              <a:ext uri="{FF2B5EF4-FFF2-40B4-BE49-F238E27FC236}">
                <a16:creationId xmlns:a16="http://schemas.microsoft.com/office/drawing/2014/main" id="{8ABADF4A-0552-7AF8-334F-8BF1F2D94D24}"/>
              </a:ext>
            </a:extLst>
          </p:cNvPr>
          <p:cNvSpPr txBox="1"/>
          <p:nvPr/>
        </p:nvSpPr>
        <p:spPr>
          <a:xfrm>
            <a:off x="1092654" y="673509"/>
            <a:ext cx="10088693" cy="5001369"/>
          </a:xfrm>
          <a:prstGeom prst="rect">
            <a:avLst/>
          </a:prstGeom>
          <a:solidFill>
            <a:srgbClr val="FFC000"/>
          </a:solidFill>
        </p:spPr>
        <p:txBody>
          <a:bodyPr wrap="square" rtlCol="0">
            <a:spAutoFit/>
          </a:bodyPr>
          <a:lstStyle/>
          <a:p>
            <a:r>
              <a:rPr lang="fr-FR" sz="3200" b="1" dirty="0"/>
              <a:t>Votre Interlocuteur:</a:t>
            </a:r>
          </a:p>
          <a:p>
            <a:endParaRPr lang="fr-FR" sz="1600" b="1" dirty="0"/>
          </a:p>
          <a:p>
            <a:r>
              <a:rPr lang="fr-FR" sz="3200" b="1" dirty="0"/>
              <a:t>Marc BIELLE   Retraité de la navigation aérienne</a:t>
            </a:r>
          </a:p>
          <a:p>
            <a:endParaRPr lang="fr-FR" sz="1100" b="1" dirty="0"/>
          </a:p>
          <a:p>
            <a:r>
              <a:rPr lang="fr-FR" sz="3200" b="1" dirty="0"/>
              <a:t>	Apiculteur amateur*  ( 7 ruches en RBC)</a:t>
            </a:r>
          </a:p>
          <a:p>
            <a:r>
              <a:rPr lang="fr-FR" sz="3200" b="1" dirty="0"/>
              <a:t>	à 25330 ETERNOZ-VALLEE-DU-LISON   Alt 503 m</a:t>
            </a:r>
          </a:p>
          <a:p>
            <a:r>
              <a:rPr lang="fr-FR" sz="3200" b="1" dirty="0"/>
              <a:t>           Premier plateau du Jura , département du Doubs</a:t>
            </a:r>
          </a:p>
          <a:p>
            <a:pPr algn="ctr"/>
            <a:r>
              <a:rPr lang="fr-FR" sz="3200" b="1" dirty="0">
                <a:hlinkClick r:id="rId3"/>
              </a:rPr>
              <a:t>marc.bielle@sfr.fr</a:t>
            </a:r>
            <a:r>
              <a:rPr lang="fr-FR" sz="3200" b="1" dirty="0"/>
              <a:t> </a:t>
            </a:r>
          </a:p>
          <a:p>
            <a:endParaRPr lang="fr-FR" sz="1100" b="1" dirty="0"/>
          </a:p>
          <a:p>
            <a:r>
              <a:rPr lang="fr-FR" sz="3200" b="1" dirty="0"/>
              <a:t>*Amateur : </a:t>
            </a:r>
          </a:p>
          <a:p>
            <a:r>
              <a:rPr lang="fr-FR" sz="3200" b="1" dirty="0"/>
              <a:t>définition du Larousse : (latin </a:t>
            </a:r>
            <a:r>
              <a:rPr lang="fr-FR" sz="3200" b="1" i="1" dirty="0" err="1"/>
              <a:t>amator</a:t>
            </a:r>
            <a:r>
              <a:rPr lang="fr-FR" sz="3200" b="1" i="1" dirty="0"/>
              <a:t>, </a:t>
            </a:r>
            <a:r>
              <a:rPr lang="fr-FR" sz="3200" b="1" dirty="0"/>
              <a:t>celui qui aime)</a:t>
            </a:r>
            <a:endParaRPr lang="fr-FR" sz="4800" b="1" dirty="0"/>
          </a:p>
          <a:p>
            <a:endParaRPr lang="fr-FR" dirty="0"/>
          </a:p>
        </p:txBody>
      </p:sp>
      <p:pic>
        <p:nvPicPr>
          <p:cNvPr id="3" name="Image 2" descr="Une image contenant Visage humain, chemise, habits, personne&#10;&#10;Le contenu généré par l’IA peut être incorrect.">
            <a:extLst>
              <a:ext uri="{FF2B5EF4-FFF2-40B4-BE49-F238E27FC236}">
                <a16:creationId xmlns:a16="http://schemas.microsoft.com/office/drawing/2014/main" id="{59B5ED2A-5AB4-FF85-D2C1-A5BDD9CF65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06441" y="673509"/>
            <a:ext cx="1219370" cy="1571844"/>
          </a:xfrm>
          <a:prstGeom prst="rect">
            <a:avLst/>
          </a:prstGeom>
        </p:spPr>
      </p:pic>
    </p:spTree>
    <p:extLst>
      <p:ext uri="{BB962C8B-B14F-4D97-AF65-F5344CB8AC3E}">
        <p14:creationId xmlns:p14="http://schemas.microsoft.com/office/powerpoint/2010/main" val="207550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6C6E4-B2BE-A446-0F08-8B3302BAA1E9}"/>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8C36B7C-76A3-F992-0B17-17837FC311E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300748"/>
            <a:ext cx="12209115" cy="4729317"/>
          </a:xfrm>
        </p:spPr>
      </p:pic>
      <p:pic>
        <p:nvPicPr>
          <p:cNvPr id="2" name="Image 1">
            <a:extLst>
              <a:ext uri="{FF2B5EF4-FFF2-40B4-BE49-F238E27FC236}">
                <a16:creationId xmlns:a16="http://schemas.microsoft.com/office/drawing/2014/main" id="{AD72FC9F-FE7F-E8FF-C04B-1266EDC5176A}"/>
              </a:ext>
            </a:extLst>
          </p:cNvPr>
          <p:cNvPicPr>
            <a:picLocks noChangeAspect="1"/>
          </p:cNvPicPr>
          <p:nvPr/>
        </p:nvPicPr>
        <p:blipFill>
          <a:blip r:embed="rId3"/>
          <a:stretch>
            <a:fillRect/>
          </a:stretch>
        </p:blipFill>
        <p:spPr>
          <a:xfrm>
            <a:off x="0" y="933315"/>
            <a:ext cx="12192000" cy="5805714"/>
          </a:xfrm>
          <a:prstGeom prst="rect">
            <a:avLst/>
          </a:prstGeom>
        </p:spPr>
      </p:pic>
      <p:sp>
        <p:nvSpPr>
          <p:cNvPr id="3" name="ZoneTexte 2">
            <a:extLst>
              <a:ext uri="{FF2B5EF4-FFF2-40B4-BE49-F238E27FC236}">
                <a16:creationId xmlns:a16="http://schemas.microsoft.com/office/drawing/2014/main" id="{27BD473C-49D8-7CDA-1861-975A56B93BA6}"/>
              </a:ext>
            </a:extLst>
          </p:cNvPr>
          <p:cNvSpPr txBox="1"/>
          <p:nvPr/>
        </p:nvSpPr>
        <p:spPr>
          <a:xfrm>
            <a:off x="294640" y="71120"/>
            <a:ext cx="11460480" cy="769441"/>
          </a:xfrm>
          <a:prstGeom prst="rect">
            <a:avLst/>
          </a:prstGeom>
          <a:solidFill>
            <a:schemeClr val="accent2">
              <a:lumMod val="40000"/>
              <a:lumOff val="60000"/>
            </a:schemeClr>
          </a:solidFill>
        </p:spPr>
        <p:txBody>
          <a:bodyPr wrap="square" rtlCol="0">
            <a:spAutoFit/>
          </a:bodyPr>
          <a:lstStyle/>
          <a:p>
            <a:pPr algn="ctr"/>
            <a:r>
              <a:rPr lang="fr-FR" sz="4400" b="1" dirty="0"/>
              <a:t>De l’importance de la  diversité des pollens</a:t>
            </a:r>
          </a:p>
        </p:txBody>
      </p:sp>
    </p:spTree>
    <p:extLst>
      <p:ext uri="{BB962C8B-B14F-4D97-AF65-F5344CB8AC3E}">
        <p14:creationId xmlns:p14="http://schemas.microsoft.com/office/powerpoint/2010/main" val="3271525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0041A-534E-196D-ABA3-FB723B07FA2E}"/>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182ABA2-0BD9-219C-473F-E9A64B9E228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673509"/>
            <a:ext cx="12209115" cy="6184491"/>
          </a:xfrm>
        </p:spPr>
      </p:pic>
      <p:pic>
        <p:nvPicPr>
          <p:cNvPr id="4" name="Image 3">
            <a:extLst>
              <a:ext uri="{FF2B5EF4-FFF2-40B4-BE49-F238E27FC236}">
                <a16:creationId xmlns:a16="http://schemas.microsoft.com/office/drawing/2014/main" id="{2A4B5035-E6C6-CE4C-57B4-4A61F88F0FEB}"/>
              </a:ext>
            </a:extLst>
          </p:cNvPr>
          <p:cNvPicPr>
            <a:picLocks noChangeAspect="1"/>
          </p:cNvPicPr>
          <p:nvPr/>
        </p:nvPicPr>
        <p:blipFill>
          <a:blip r:embed="rId3"/>
          <a:stretch>
            <a:fillRect/>
          </a:stretch>
        </p:blipFill>
        <p:spPr>
          <a:xfrm>
            <a:off x="-34449" y="10281"/>
            <a:ext cx="12209114" cy="6847720"/>
          </a:xfrm>
          <a:prstGeom prst="rect">
            <a:avLst/>
          </a:prstGeom>
        </p:spPr>
      </p:pic>
      <p:sp>
        <p:nvSpPr>
          <p:cNvPr id="6" name="ZoneTexte 5">
            <a:extLst>
              <a:ext uri="{FF2B5EF4-FFF2-40B4-BE49-F238E27FC236}">
                <a16:creationId xmlns:a16="http://schemas.microsoft.com/office/drawing/2014/main" id="{813F34BC-F9E2-4CD1-EA3B-805D0C45D72C}"/>
              </a:ext>
            </a:extLst>
          </p:cNvPr>
          <p:cNvSpPr txBox="1"/>
          <p:nvPr/>
        </p:nvSpPr>
        <p:spPr>
          <a:xfrm>
            <a:off x="0" y="108155"/>
            <a:ext cx="12113342" cy="1600438"/>
          </a:xfrm>
          <a:prstGeom prst="rect">
            <a:avLst/>
          </a:prstGeom>
          <a:noFill/>
        </p:spPr>
        <p:txBody>
          <a:bodyPr wrap="square" rtlCol="0">
            <a:spAutoFit/>
          </a:bodyPr>
          <a:lstStyle/>
          <a:p>
            <a:pPr algn="ctr"/>
            <a:r>
              <a:rPr lang="fr-FR" sz="2800" b="1" dirty="0">
                <a:solidFill>
                  <a:srgbClr val="FFFF00"/>
                </a:solidFill>
              </a:rPr>
              <a:t>La mauvaise tendance des prairies de ray-grass dans les régions d’agriculture  laitières !</a:t>
            </a:r>
          </a:p>
          <a:p>
            <a:pPr algn="ctr"/>
            <a:endParaRPr lang="fr-FR" sz="1050" b="1" dirty="0">
              <a:solidFill>
                <a:srgbClr val="FFFF00"/>
              </a:solidFill>
            </a:endParaRPr>
          </a:p>
          <a:p>
            <a:pPr algn="ctr"/>
            <a:r>
              <a:rPr lang="fr-FR" sz="2800" b="1" dirty="0">
                <a:solidFill>
                  <a:srgbClr val="FFFF00"/>
                </a:solidFill>
              </a:rPr>
              <a:t>Une stérilité  d’apport  de pollens pour nos abeilles</a:t>
            </a:r>
          </a:p>
        </p:txBody>
      </p:sp>
    </p:spTree>
    <p:extLst>
      <p:ext uri="{BB962C8B-B14F-4D97-AF65-F5344CB8AC3E}">
        <p14:creationId xmlns:p14="http://schemas.microsoft.com/office/powerpoint/2010/main" val="687960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DB90-64DE-68CA-769D-DF1D0D1650A2}"/>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6FD44B9-71C9-D4EC-6BCC-A5371214138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601878"/>
            <a:ext cx="12209115" cy="6428187"/>
          </a:xfrm>
        </p:spPr>
      </p:pic>
      <p:sp>
        <p:nvSpPr>
          <p:cNvPr id="2" name="ZoneTexte 1">
            <a:extLst>
              <a:ext uri="{FF2B5EF4-FFF2-40B4-BE49-F238E27FC236}">
                <a16:creationId xmlns:a16="http://schemas.microsoft.com/office/drawing/2014/main" id="{ACE498E8-C202-F78D-026A-D85669295773}"/>
              </a:ext>
            </a:extLst>
          </p:cNvPr>
          <p:cNvSpPr txBox="1"/>
          <p:nvPr/>
        </p:nvSpPr>
        <p:spPr>
          <a:xfrm>
            <a:off x="717754" y="78658"/>
            <a:ext cx="10510684" cy="523220"/>
          </a:xfrm>
          <a:prstGeom prst="rect">
            <a:avLst/>
          </a:prstGeom>
          <a:solidFill>
            <a:schemeClr val="accent6">
              <a:lumMod val="40000"/>
              <a:lumOff val="60000"/>
            </a:schemeClr>
          </a:solidFill>
        </p:spPr>
        <p:txBody>
          <a:bodyPr wrap="square" rtlCol="0">
            <a:spAutoFit/>
          </a:bodyPr>
          <a:lstStyle/>
          <a:p>
            <a:pPr algn="ctr"/>
            <a:r>
              <a:rPr lang="fr-FR" sz="2800" b="1" dirty="0"/>
              <a:t>Impact du réchauffement climatique sur les travaux de fenaison</a:t>
            </a:r>
          </a:p>
        </p:txBody>
      </p:sp>
      <p:sp>
        <p:nvSpPr>
          <p:cNvPr id="3" name="ZoneTexte 2">
            <a:extLst>
              <a:ext uri="{FF2B5EF4-FFF2-40B4-BE49-F238E27FC236}">
                <a16:creationId xmlns:a16="http://schemas.microsoft.com/office/drawing/2014/main" id="{911A6BD3-9810-18C8-5FEF-98EF85F8AB5C}"/>
              </a:ext>
            </a:extLst>
          </p:cNvPr>
          <p:cNvSpPr txBox="1"/>
          <p:nvPr/>
        </p:nvSpPr>
        <p:spPr>
          <a:xfrm>
            <a:off x="1120876" y="707922"/>
            <a:ext cx="10107562" cy="6001643"/>
          </a:xfrm>
          <a:prstGeom prst="rect">
            <a:avLst/>
          </a:prstGeom>
          <a:solidFill>
            <a:srgbClr val="FFC000"/>
          </a:solidFill>
        </p:spPr>
        <p:txBody>
          <a:bodyPr wrap="square" rtlCol="0">
            <a:spAutoFit/>
          </a:bodyPr>
          <a:lstStyle/>
          <a:p>
            <a:r>
              <a:rPr lang="fr-FR" sz="2400" b="1" dirty="0"/>
              <a:t>Les périodes anticycloniques provoquent des  stress hydriques de plus en plus conséquents et sur des périodes plus longues.</a:t>
            </a:r>
          </a:p>
          <a:p>
            <a:r>
              <a:rPr lang="fr-FR" sz="2400" b="1" dirty="0"/>
              <a:t>De peur de manquer de volume de foin ,  dès le début mai les fenaisons commencent tôt spéculant  aussi sur la possibilité de faire parfois 3 coupes dans l’année.</a:t>
            </a:r>
          </a:p>
          <a:p>
            <a:endParaRPr lang="fr-FR" sz="2400" b="1" dirty="0"/>
          </a:p>
          <a:p>
            <a:r>
              <a:rPr lang="fr-FR" sz="2400" b="1" dirty="0"/>
              <a:t>Les floraisons des fruitiers/ aubépines terminées, les acacias et la ronce pas encore en fleur ,  si absence de cultures de Colza, les quelques trèfles blancs, boutons d’or, marguerites, géranium des bois sont fauchés. Si le temps reste sec la repousse est retardée, les apports en pollens sont chiches pour  nos abeilles ; elles vont  alors se ruer avec avidité sur des miellées de ronces, Acacias , Tilleuls qui  vont suivre mais il faut que la végétation transpire, C’est à dire que les plantes/arbres aient pu avoir de bons arrosages.  Si trop secs pas de nectar, pas d’effluves,  les fleurs n’attirent pas ou moins et donc moins de pollens…………………. !</a:t>
            </a:r>
          </a:p>
        </p:txBody>
      </p:sp>
    </p:spTree>
    <p:extLst>
      <p:ext uri="{BB962C8B-B14F-4D97-AF65-F5344CB8AC3E}">
        <p14:creationId xmlns:p14="http://schemas.microsoft.com/office/powerpoint/2010/main" val="3820029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5D2DC-8D58-08D3-9828-2A5313A6375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153D09C-E750-BF87-84C6-C48C0A18ECB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89A1D6A4-7589-64DC-BAC2-EE3196E93F55}"/>
              </a:ext>
            </a:extLst>
          </p:cNvPr>
          <p:cNvSpPr txBox="1"/>
          <p:nvPr/>
        </p:nvSpPr>
        <p:spPr>
          <a:xfrm>
            <a:off x="1209368" y="973394"/>
            <a:ext cx="9930580" cy="5201424"/>
          </a:xfrm>
          <a:prstGeom prst="rect">
            <a:avLst/>
          </a:prstGeom>
          <a:solidFill>
            <a:srgbClr val="FFC000"/>
          </a:solidFill>
        </p:spPr>
        <p:txBody>
          <a:bodyPr wrap="square" rtlCol="0">
            <a:spAutoFit/>
          </a:bodyPr>
          <a:lstStyle/>
          <a:p>
            <a:pPr algn="just"/>
            <a:r>
              <a:rPr lang="fr-FR" sz="2800" b="1" dirty="0"/>
              <a:t>Selon l’environnement et les successions de miellées de  nos régions respectives les travaux de fauchages que ce soit des fenaisons en prés ou les  bords de routes, talus vont alors stériliser les espaces d’une grande variété de fleurs sauvages.</a:t>
            </a:r>
          </a:p>
          <a:p>
            <a:endParaRPr lang="fr-FR" sz="2400" b="1" dirty="0"/>
          </a:p>
          <a:p>
            <a:pPr algn="just"/>
            <a:r>
              <a:rPr lang="fr-FR" sz="2800" b="1" dirty="0"/>
              <a:t>Passées les floraisons des tilleuls la trouée de miellée va survenir dès le 14 juillet jusqu’à l’automne si pas de châtaigniers, bruyères,  miellats de sapins ou d’érables. Quelques massifs de menthes sauvages en milieu forestier et bords de chemins assureront la provende estivale mais de façon limitée et anecdotique!</a:t>
            </a:r>
          </a:p>
        </p:txBody>
      </p:sp>
    </p:spTree>
    <p:extLst>
      <p:ext uri="{BB962C8B-B14F-4D97-AF65-F5344CB8AC3E}">
        <p14:creationId xmlns:p14="http://schemas.microsoft.com/office/powerpoint/2010/main" val="3928048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DC7A-5F15-C685-C2C7-C7DCF6CD6CF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A08E9BC-E416-4FE8-288D-A5266A1C15F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01AAF6E0-AD76-C38B-25CF-3DF89CFD4B99}"/>
              </a:ext>
            </a:extLst>
          </p:cNvPr>
          <p:cNvSpPr txBox="1"/>
          <p:nvPr/>
        </p:nvSpPr>
        <p:spPr>
          <a:xfrm>
            <a:off x="1061884" y="845575"/>
            <a:ext cx="10166555" cy="4893647"/>
          </a:xfrm>
          <a:prstGeom prst="rect">
            <a:avLst/>
          </a:prstGeom>
          <a:solidFill>
            <a:srgbClr val="FFC000"/>
          </a:solidFill>
        </p:spPr>
        <p:txBody>
          <a:bodyPr wrap="square" rtlCol="0">
            <a:spAutoFit/>
          </a:bodyPr>
          <a:lstStyle/>
          <a:p>
            <a:r>
              <a:rPr lang="fr-FR" sz="2400" b="1" dirty="0"/>
              <a:t>Du 14 juillet aux premières gelées fortes du mois de novembre maintenant, (</a:t>
            </a:r>
            <a:r>
              <a:rPr lang="fr-FR" sz="2000" b="1" i="1" dirty="0"/>
              <a:t>avant on les subissait dès fin septembre ou Octobre  en petite montagne à 500m d’ altitude!</a:t>
            </a:r>
            <a:r>
              <a:rPr lang="fr-FR" sz="2000" b="1" dirty="0"/>
              <a:t>!) </a:t>
            </a:r>
            <a:r>
              <a:rPr lang="fr-FR" sz="2400" b="1" dirty="0"/>
              <a:t>que peut-on faire pour offrir à nos abeilles de quoi vivre et faire réserve, puis préparer nos abeilles d’hiver Diutinus ?</a:t>
            </a:r>
          </a:p>
          <a:p>
            <a:endParaRPr lang="fr-FR" sz="1200" b="1" dirty="0"/>
          </a:p>
          <a:p>
            <a:r>
              <a:rPr lang="fr-FR" sz="2400" b="1" dirty="0"/>
              <a:t>C’est cette question qui alimente la réflexion et oriente les recherches de solutions.</a:t>
            </a:r>
          </a:p>
          <a:p>
            <a:endParaRPr lang="fr-FR" sz="1200" b="1" dirty="0"/>
          </a:p>
          <a:p>
            <a:r>
              <a:rPr lang="fr-FR" sz="2400" b="1" dirty="0"/>
              <a:t>Nos abeilles ont besoin de pollens pour construire leur corps gras et renforcer leurs défenses immunitaires mais pas seulement , les rendre aussi capables de faire face, de se sentir en  confiance, d’être rapides à l’envol pour échapper aux FA et  VC, pour diminuer le risque et le lien entre Varroa </a:t>
            </a:r>
            <a:r>
              <a:rPr lang="fr-FR" sz="2400" b="1" dirty="0" err="1"/>
              <a:t>Destructor</a:t>
            </a:r>
            <a:r>
              <a:rPr lang="fr-FR" sz="2400" b="1" dirty="0"/>
              <a:t> et la pléiade de virus potentiels ( CBPV, DVW, SBW, ABPV)</a:t>
            </a:r>
          </a:p>
        </p:txBody>
      </p:sp>
    </p:spTree>
    <p:extLst>
      <p:ext uri="{BB962C8B-B14F-4D97-AF65-F5344CB8AC3E}">
        <p14:creationId xmlns:p14="http://schemas.microsoft.com/office/powerpoint/2010/main" val="3700954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C231D-6251-56FE-A5FC-999060644A6B}"/>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60128D5-38CC-1DC5-92AD-66C0F019A57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6A7D346F-07CA-DBAC-165A-42209097174F}"/>
              </a:ext>
            </a:extLst>
          </p:cNvPr>
          <p:cNvSpPr txBox="1"/>
          <p:nvPr/>
        </p:nvSpPr>
        <p:spPr>
          <a:xfrm>
            <a:off x="1109770" y="845574"/>
            <a:ext cx="9989574" cy="5193729"/>
          </a:xfrm>
          <a:prstGeom prst="rect">
            <a:avLst/>
          </a:prstGeom>
          <a:noFill/>
        </p:spPr>
        <p:txBody>
          <a:bodyPr wrap="square" rtlCol="0">
            <a:spAutoFit/>
          </a:bodyPr>
          <a:lstStyle/>
          <a:p>
            <a:pPr algn="ctr"/>
            <a:r>
              <a:rPr lang="fr-FR" sz="3600" b="1" dirty="0"/>
              <a:t>PALIER LES CARENCES EN POLLEN ?</a:t>
            </a:r>
          </a:p>
          <a:p>
            <a:endParaRPr lang="fr-FR" sz="1000" dirty="0"/>
          </a:p>
          <a:p>
            <a:r>
              <a:rPr lang="fr-FR" sz="2800" b="1" dirty="0"/>
              <a:t>1</a:t>
            </a:r>
            <a:r>
              <a:rPr lang="fr-FR" sz="2800" b="1" baseline="30000" dirty="0"/>
              <a:t>ère</a:t>
            </a:r>
            <a:r>
              <a:rPr lang="fr-FR" sz="2800" b="1" dirty="0"/>
              <a:t> Solution :  L’approche commerciale.</a:t>
            </a:r>
          </a:p>
          <a:p>
            <a:endParaRPr lang="fr-FR" sz="900" dirty="0"/>
          </a:p>
          <a:p>
            <a:pPr marL="342900" indent="-342900">
              <a:buFont typeface="Wingdings" panose="05000000000000000000" pitchFamily="2" charset="2"/>
              <a:buChar char="v"/>
            </a:pPr>
            <a:r>
              <a:rPr lang="fr-FR" sz="2800" b="1" dirty="0" err="1"/>
              <a:t>Beeshine</a:t>
            </a:r>
            <a:endParaRPr lang="fr-FR" sz="2800" b="1" dirty="0"/>
          </a:p>
          <a:p>
            <a:pPr marL="342900" indent="-342900">
              <a:buFont typeface="Wingdings" panose="05000000000000000000" pitchFamily="2" charset="2"/>
              <a:buChar char="v"/>
            </a:pPr>
            <a:r>
              <a:rPr lang="fr-FR" sz="2800" b="1" dirty="0" err="1"/>
              <a:t>Nutripolen</a:t>
            </a:r>
            <a:endParaRPr lang="fr-FR" sz="2800" b="1" dirty="0"/>
          </a:p>
          <a:p>
            <a:pPr marL="342900" indent="-342900">
              <a:buFont typeface="Wingdings" panose="05000000000000000000" pitchFamily="2" charset="2"/>
              <a:buChar char="v"/>
            </a:pPr>
            <a:r>
              <a:rPr lang="fr-FR" sz="2800" b="1" dirty="0"/>
              <a:t>Pollen déclassé</a:t>
            </a:r>
          </a:p>
          <a:p>
            <a:pPr marL="342900" indent="-342900">
              <a:buFont typeface="Wingdings" panose="05000000000000000000" pitchFamily="2" charset="2"/>
              <a:buChar char="v"/>
            </a:pPr>
            <a:r>
              <a:rPr lang="fr-FR" sz="2800" b="1" dirty="0" err="1"/>
              <a:t>Megabee</a:t>
            </a:r>
            <a:endParaRPr lang="fr-FR" sz="2800" b="1" dirty="0"/>
          </a:p>
          <a:p>
            <a:pPr marL="342900" indent="-342900">
              <a:buFont typeface="Wingdings" panose="05000000000000000000" pitchFamily="2" charset="2"/>
              <a:buChar char="v"/>
            </a:pPr>
            <a:r>
              <a:rPr lang="fr-FR" sz="2800" b="1" dirty="0" err="1"/>
              <a:t>Apifeed</a:t>
            </a:r>
            <a:endParaRPr lang="fr-FR" sz="2800" b="1" dirty="0"/>
          </a:p>
          <a:p>
            <a:pPr marL="342900" indent="-342900">
              <a:buFont typeface="Wingdings" panose="05000000000000000000" pitchFamily="2" charset="2"/>
              <a:buChar char="v"/>
            </a:pPr>
            <a:r>
              <a:rPr lang="fr-FR" sz="2800" b="1" dirty="0"/>
              <a:t>…….</a:t>
            </a:r>
          </a:p>
          <a:p>
            <a:pPr marL="342900" indent="-342900">
              <a:buFont typeface="Wingdings" panose="05000000000000000000" pitchFamily="2" charset="2"/>
              <a:buChar char="v"/>
            </a:pPr>
            <a:endParaRPr lang="fr-FR" sz="1400" b="1" dirty="0"/>
          </a:p>
          <a:p>
            <a:r>
              <a:rPr lang="fr-FR" sz="2400" b="1" dirty="0"/>
              <a:t>Cela à un coût et doit être renouvelé année après année, et c’est un pis aller </a:t>
            </a:r>
            <a:r>
              <a:rPr lang="fr-FR" sz="2000" b="1" dirty="0"/>
              <a:t>!</a:t>
            </a:r>
          </a:p>
          <a:p>
            <a:endParaRPr lang="fr-FR" dirty="0"/>
          </a:p>
        </p:txBody>
      </p:sp>
    </p:spTree>
    <p:extLst>
      <p:ext uri="{BB962C8B-B14F-4D97-AF65-F5344CB8AC3E}">
        <p14:creationId xmlns:p14="http://schemas.microsoft.com/office/powerpoint/2010/main" val="4238179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32CC-2B13-21F1-5BA8-6D87207E7AE0}"/>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3A16EE3-F412-BBCE-5B73-FEFBA6D7E7A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52F7FF26-1707-9FC0-6370-44B7D14748A2}"/>
              </a:ext>
            </a:extLst>
          </p:cNvPr>
          <p:cNvSpPr txBox="1"/>
          <p:nvPr/>
        </p:nvSpPr>
        <p:spPr>
          <a:xfrm>
            <a:off x="1150374" y="934065"/>
            <a:ext cx="10097729" cy="5301451"/>
          </a:xfrm>
          <a:prstGeom prst="rect">
            <a:avLst/>
          </a:prstGeom>
          <a:solidFill>
            <a:srgbClr val="FFC000"/>
          </a:solidFill>
        </p:spPr>
        <p:txBody>
          <a:bodyPr wrap="square" rtlCol="0">
            <a:spAutoFit/>
          </a:bodyPr>
          <a:lstStyle/>
          <a:p>
            <a:r>
              <a:rPr lang="fr-FR" sz="3600" b="1" dirty="0"/>
              <a:t>2</a:t>
            </a:r>
            <a:r>
              <a:rPr lang="fr-FR" sz="3600" b="1" baseline="30000" dirty="0"/>
              <a:t>ème</a:t>
            </a:r>
            <a:r>
              <a:rPr lang="fr-FR" sz="3600" b="1" dirty="0"/>
              <a:t> Solution : Planter</a:t>
            </a:r>
          </a:p>
          <a:p>
            <a:endParaRPr lang="fr-FR" sz="1600" b="1" dirty="0"/>
          </a:p>
          <a:p>
            <a:r>
              <a:rPr lang="fr-FR" sz="3600" b="1" dirty="0"/>
              <a:t>Oui mais que planter alors ?</a:t>
            </a:r>
          </a:p>
          <a:p>
            <a:endParaRPr lang="fr-FR" sz="1050" b="1" dirty="0"/>
          </a:p>
          <a:p>
            <a:r>
              <a:rPr lang="fr-FR" sz="3600" b="1" dirty="0"/>
              <a:t>Arbres / Arbustes / Fleurs   </a:t>
            </a:r>
            <a:r>
              <a:rPr lang="fr-FR" sz="3600" b="1" u="sng" dirty="0"/>
              <a:t>mellifères</a:t>
            </a:r>
            <a:r>
              <a:rPr lang="fr-FR" sz="3600" b="1" dirty="0"/>
              <a:t> !!! ??</a:t>
            </a:r>
          </a:p>
          <a:p>
            <a:endParaRPr lang="fr-FR" sz="2400" b="1" dirty="0"/>
          </a:p>
          <a:p>
            <a:r>
              <a:rPr lang="fr-FR" sz="3600" b="1" dirty="0"/>
              <a:t>L’objectif et d’offrir des sources de pollens naturels et nectars non pas pour récolter du miel mais ciblées pour nourrir et renforcer nos abeilles dans les créneaux où ils peuvent manquer !</a:t>
            </a:r>
          </a:p>
        </p:txBody>
      </p:sp>
    </p:spTree>
    <p:extLst>
      <p:ext uri="{BB962C8B-B14F-4D97-AF65-F5344CB8AC3E}">
        <p14:creationId xmlns:p14="http://schemas.microsoft.com/office/powerpoint/2010/main" val="867597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5D2D-5A73-059A-8663-406C1B028ED9}"/>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BD7AD5C-413B-FB6D-27D4-B3D8C858266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F504C144-A33C-8534-D14D-140E1AF5F992}"/>
              </a:ext>
            </a:extLst>
          </p:cNvPr>
          <p:cNvSpPr txBox="1"/>
          <p:nvPr/>
        </p:nvSpPr>
        <p:spPr>
          <a:xfrm>
            <a:off x="1179871" y="924232"/>
            <a:ext cx="10058400" cy="5755422"/>
          </a:xfrm>
          <a:prstGeom prst="rect">
            <a:avLst/>
          </a:prstGeom>
          <a:noFill/>
        </p:spPr>
        <p:txBody>
          <a:bodyPr wrap="square" rtlCol="0">
            <a:spAutoFit/>
          </a:bodyPr>
          <a:lstStyle/>
          <a:p>
            <a:r>
              <a:rPr lang="fr-FR" sz="2800" b="1" dirty="0"/>
              <a:t>Pour commencer il faut faire l’inventaire, observer, noter les floraisons dans l’environnement de son / ses ruchers.</a:t>
            </a:r>
          </a:p>
          <a:p>
            <a:endParaRPr lang="fr-FR" sz="1600" b="1" dirty="0"/>
          </a:p>
          <a:p>
            <a:pPr marL="457200" indent="-457200">
              <a:buFont typeface="Wingdings" panose="05000000000000000000" pitchFamily="2" charset="2"/>
              <a:buChar char="Ø"/>
            </a:pPr>
            <a:r>
              <a:rPr lang="fr-FR" sz="2400" b="1" dirty="0"/>
              <a:t>Espèces</a:t>
            </a:r>
          </a:p>
          <a:p>
            <a:pPr marL="457200" indent="-457200">
              <a:buFont typeface="Wingdings" panose="05000000000000000000" pitchFamily="2" charset="2"/>
              <a:buChar char="Ø"/>
            </a:pPr>
            <a:r>
              <a:rPr lang="fr-FR" sz="2400" b="1" dirty="0"/>
              <a:t>Période de floraison</a:t>
            </a:r>
          </a:p>
          <a:p>
            <a:pPr marL="457200" indent="-457200">
              <a:buFont typeface="Wingdings" panose="05000000000000000000" pitchFamily="2" charset="2"/>
              <a:buChar char="Ø"/>
            </a:pPr>
            <a:r>
              <a:rPr lang="fr-FR" sz="2400" b="1" dirty="0"/>
              <a:t>Durée de la floraison</a:t>
            </a:r>
          </a:p>
          <a:p>
            <a:pPr marL="457200" indent="-457200">
              <a:buFont typeface="Wingdings" panose="05000000000000000000" pitchFamily="2" charset="2"/>
              <a:buChar char="Ø"/>
            </a:pPr>
            <a:r>
              <a:rPr lang="fr-FR" sz="2400" b="1" dirty="0"/>
              <a:t>Concurrence ou pas avec  les miellées phares ou visées.</a:t>
            </a:r>
          </a:p>
          <a:p>
            <a:pPr marL="457200" indent="-457200">
              <a:buFont typeface="Wingdings" panose="05000000000000000000" pitchFamily="2" charset="2"/>
              <a:buChar char="Ø"/>
            </a:pPr>
            <a:r>
              <a:rPr lang="fr-FR" sz="2400" b="1" dirty="0"/>
              <a:t>Inventaires des espaces potentiellement hôtes des futures plantations  (</a:t>
            </a:r>
            <a:r>
              <a:rPr lang="fr-FR" sz="2000" b="1" i="1" dirty="0"/>
              <a:t>Espace public ? / espace Privé ?</a:t>
            </a:r>
            <a:r>
              <a:rPr lang="fr-FR" sz="2400" b="1" dirty="0"/>
              <a:t> )</a:t>
            </a:r>
          </a:p>
          <a:p>
            <a:pPr marL="457200" indent="-457200">
              <a:buFont typeface="Wingdings" panose="05000000000000000000" pitchFamily="2" charset="2"/>
              <a:buChar char="Ø"/>
            </a:pPr>
            <a:r>
              <a:rPr lang="fr-FR" sz="2400" b="1" dirty="0"/>
              <a:t>Nature des sols: ( </a:t>
            </a:r>
            <a:r>
              <a:rPr lang="fr-FR" sz="2000" b="1" i="1" dirty="0"/>
              <a:t>Argileux / calcaires / schisteux / sablonneux,…)</a:t>
            </a:r>
          </a:p>
          <a:p>
            <a:r>
              <a:rPr lang="fr-FR" sz="2000" b="1" i="1" dirty="0"/>
              <a:t>                                                     (Secs  /  Humides / Drainants  / </a:t>
            </a:r>
          </a:p>
          <a:p>
            <a:pPr marL="457200" indent="-457200">
              <a:buFont typeface="Wingdings" panose="05000000000000000000" pitchFamily="2" charset="2"/>
              <a:buChar char="Ø"/>
            </a:pPr>
            <a:r>
              <a:rPr lang="fr-FR" sz="2400" b="1" dirty="0"/>
              <a:t>Exposition : (</a:t>
            </a:r>
            <a:r>
              <a:rPr lang="fr-FR" sz="2000" b="1" i="1" dirty="0"/>
              <a:t>Plein soleil / mi ombragé / Lisières,….)  ;</a:t>
            </a:r>
            <a:r>
              <a:rPr lang="fr-FR" sz="2400" b="1" dirty="0"/>
              <a:t>  ( </a:t>
            </a:r>
            <a:r>
              <a:rPr lang="fr-FR" sz="2000" b="1" i="1" dirty="0"/>
              <a:t>au vent ou abrité, …</a:t>
            </a:r>
            <a:r>
              <a:rPr lang="fr-FR" sz="2400" b="1" dirty="0"/>
              <a:t>)</a:t>
            </a:r>
          </a:p>
          <a:p>
            <a:pPr marL="457200" indent="-457200">
              <a:buFont typeface="Wingdings" panose="05000000000000000000" pitchFamily="2" charset="2"/>
              <a:buChar char="Ø"/>
            </a:pPr>
            <a:endParaRPr lang="fr-FR" sz="2800" b="1" dirty="0"/>
          </a:p>
          <a:p>
            <a:endParaRPr lang="fr-FR" sz="2800" b="1" dirty="0"/>
          </a:p>
          <a:p>
            <a:endParaRPr lang="fr-FR" sz="2800" b="1" dirty="0"/>
          </a:p>
        </p:txBody>
      </p:sp>
    </p:spTree>
    <p:extLst>
      <p:ext uri="{BB962C8B-B14F-4D97-AF65-F5344CB8AC3E}">
        <p14:creationId xmlns:p14="http://schemas.microsoft.com/office/powerpoint/2010/main" val="192646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B9B61-6858-8280-0940-02C5C8F8148A}"/>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223461F-D8DD-C081-6A13-7EA1871299A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2C097B25-B812-CB4B-FEFE-54DFE478AC92}"/>
              </a:ext>
            </a:extLst>
          </p:cNvPr>
          <p:cNvSpPr txBox="1"/>
          <p:nvPr/>
        </p:nvSpPr>
        <p:spPr>
          <a:xfrm>
            <a:off x="1248697" y="1032387"/>
            <a:ext cx="9901084" cy="5232202"/>
          </a:xfrm>
          <a:prstGeom prst="rect">
            <a:avLst/>
          </a:prstGeom>
          <a:solidFill>
            <a:srgbClr val="FFC000"/>
          </a:solidFill>
        </p:spPr>
        <p:txBody>
          <a:bodyPr wrap="square" rtlCol="0">
            <a:spAutoFit/>
          </a:bodyPr>
          <a:lstStyle/>
          <a:p>
            <a:r>
              <a:rPr lang="fr-FR" sz="3200" b="1" dirty="0"/>
              <a:t>3 périodes sont à envisager / Cibler.</a:t>
            </a:r>
          </a:p>
          <a:p>
            <a:endParaRPr lang="fr-FR" sz="3200" b="1" dirty="0"/>
          </a:p>
          <a:p>
            <a:pPr marL="457200" indent="-457200">
              <a:buFont typeface="Wingdings" panose="05000000000000000000" pitchFamily="2" charset="2"/>
              <a:buChar char="v"/>
            </a:pPr>
            <a:r>
              <a:rPr lang="fr-FR" sz="3200" b="1" dirty="0"/>
              <a:t>Printemps : </a:t>
            </a:r>
            <a:r>
              <a:rPr lang="fr-FR" sz="2400" b="1" dirty="0"/>
              <a:t>passées les floraisons des saules  meursault, noisetiers,  épines blanches,   pissenlits avant le pic de floraisons des   fruitiers et colzas; chanceux ceux qui dispose de la floraison des cornouillers !</a:t>
            </a:r>
          </a:p>
          <a:p>
            <a:pPr marL="457200" indent="-457200">
              <a:buFont typeface="Wingdings" panose="05000000000000000000" pitchFamily="2" charset="2"/>
              <a:buChar char="v"/>
            </a:pPr>
            <a:r>
              <a:rPr lang="fr-FR" sz="3200" b="1" dirty="0"/>
              <a:t>Fin de printemps / début d’ été, </a:t>
            </a:r>
            <a:r>
              <a:rPr lang="fr-FR" sz="2400" b="1" dirty="0"/>
              <a:t>avant les floraisons des aubépines, acacias, ronces,…   ( </a:t>
            </a:r>
            <a:r>
              <a:rPr lang="fr-FR" b="1" i="1" dirty="0"/>
              <a:t>selon région of course </a:t>
            </a:r>
            <a:r>
              <a:rPr lang="fr-FR" sz="2400" b="1" dirty="0"/>
              <a:t>!)</a:t>
            </a:r>
            <a:endParaRPr lang="fr-FR" sz="2000" b="1" dirty="0"/>
          </a:p>
          <a:p>
            <a:endParaRPr lang="fr-FR" sz="2000" b="1" dirty="0"/>
          </a:p>
          <a:p>
            <a:pPr marL="457200" indent="-457200">
              <a:buFont typeface="Wingdings" panose="05000000000000000000" pitchFamily="2" charset="2"/>
              <a:buChar char="v"/>
            </a:pPr>
            <a:r>
              <a:rPr lang="fr-FR" sz="3200" b="1" dirty="0"/>
              <a:t>Eté / Automne / : </a:t>
            </a:r>
            <a:r>
              <a:rPr lang="fr-FR" sz="2000" b="1" dirty="0"/>
              <a:t>passées les miellées des tilleuls, châtaigniers, en complément des miellats de sapins, d’érables,  Bruyères, Lierres,  Renouée du Japon, etc..</a:t>
            </a:r>
            <a:endParaRPr lang="fr-FR" sz="3200" b="1" dirty="0"/>
          </a:p>
          <a:p>
            <a:endParaRPr lang="fr-FR" dirty="0"/>
          </a:p>
        </p:txBody>
      </p:sp>
    </p:spTree>
    <p:extLst>
      <p:ext uri="{BB962C8B-B14F-4D97-AF65-F5344CB8AC3E}">
        <p14:creationId xmlns:p14="http://schemas.microsoft.com/office/powerpoint/2010/main" val="186932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564E6E-E4EF-AD9F-F300-1B2A6E6207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093110"/>
            <a:ext cx="12192000" cy="1764890"/>
          </a:xfrm>
          <a:prstGeom prst="rect">
            <a:avLst/>
          </a:prstGeom>
        </p:spPr>
      </p:pic>
      <p:sp>
        <p:nvSpPr>
          <p:cNvPr id="5" name="Rectangle 4">
            <a:extLst>
              <a:ext uri="{FF2B5EF4-FFF2-40B4-BE49-F238E27FC236}">
                <a16:creationId xmlns:a16="http://schemas.microsoft.com/office/drawing/2014/main" id="{EC67D2A1-F267-0E63-2240-061CE39582DD}"/>
              </a:ext>
            </a:extLst>
          </p:cNvPr>
          <p:cNvSpPr/>
          <p:nvPr/>
        </p:nvSpPr>
        <p:spPr>
          <a:xfrm>
            <a:off x="1091381" y="825910"/>
            <a:ext cx="10196051" cy="42672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3D2B7D18-55DC-D44B-83B1-3B4A7C6F2A90}"/>
              </a:ext>
            </a:extLst>
          </p:cNvPr>
          <p:cNvSpPr txBox="1"/>
          <p:nvPr/>
        </p:nvSpPr>
        <p:spPr>
          <a:xfrm>
            <a:off x="1327355" y="973394"/>
            <a:ext cx="9822426" cy="5539978"/>
          </a:xfrm>
          <a:prstGeom prst="rect">
            <a:avLst/>
          </a:prstGeom>
          <a:solidFill>
            <a:srgbClr val="FFC000"/>
          </a:solidFill>
        </p:spPr>
        <p:txBody>
          <a:bodyPr wrap="square" rtlCol="0">
            <a:spAutoFit/>
          </a:bodyPr>
          <a:lstStyle/>
          <a:p>
            <a:pPr algn="ctr"/>
            <a:r>
              <a:rPr lang="fr-FR" sz="4000" b="1" dirty="0"/>
              <a:t>Les datas de l’objectif </a:t>
            </a:r>
            <a:r>
              <a:rPr lang="fr-FR" sz="2400" dirty="0"/>
              <a:t>:</a:t>
            </a:r>
          </a:p>
          <a:p>
            <a:endParaRPr lang="fr-FR" dirty="0"/>
          </a:p>
          <a:p>
            <a:r>
              <a:rPr lang="fr-FR" sz="2800" b="1" dirty="0"/>
              <a:t>Adaptations au milieu dévolu / choisi</a:t>
            </a:r>
          </a:p>
          <a:p>
            <a:endParaRPr lang="fr-FR" sz="2400" b="1" dirty="0"/>
          </a:p>
          <a:p>
            <a:r>
              <a:rPr lang="fr-FR" sz="2800" b="1" dirty="0"/>
              <a:t>Sélectionner les plants à longue floraison ou floraison perpétuelle ou se renouvelant,</a:t>
            </a:r>
          </a:p>
          <a:p>
            <a:endParaRPr lang="fr-FR" sz="2400" b="1" dirty="0"/>
          </a:p>
          <a:p>
            <a:r>
              <a:rPr lang="fr-FR" sz="2800" b="1" dirty="0"/>
              <a:t>Opter selon les espaces envisagés Grand arbres  / arbustes  / jachères fleuries ou une combinaison des deux ou des trois ! </a:t>
            </a:r>
          </a:p>
          <a:p>
            <a:endParaRPr lang="fr-FR" sz="2400" b="1" dirty="0"/>
          </a:p>
          <a:p>
            <a:r>
              <a:rPr lang="fr-FR" sz="2800" b="1" dirty="0"/>
              <a:t>Etagement préconisé   :  Grands arbres   / arbustes  / fleurs vivaces quand c’est possible !</a:t>
            </a:r>
            <a:endParaRPr lang="fr-FR" sz="2400" b="1" dirty="0"/>
          </a:p>
        </p:txBody>
      </p:sp>
    </p:spTree>
    <p:extLst>
      <p:ext uri="{BB962C8B-B14F-4D97-AF65-F5344CB8AC3E}">
        <p14:creationId xmlns:p14="http://schemas.microsoft.com/office/powerpoint/2010/main" val="36217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C9189-305D-653A-93A9-1964E1F3464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6B3C70C-622B-A2CA-335E-7D5E4B6601E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5806" y="823510"/>
            <a:ext cx="12209115" cy="6184491"/>
          </a:xfrm>
        </p:spPr>
      </p:pic>
      <p:sp>
        <p:nvSpPr>
          <p:cNvPr id="3" name="ZoneTexte 2">
            <a:extLst>
              <a:ext uri="{FF2B5EF4-FFF2-40B4-BE49-F238E27FC236}">
                <a16:creationId xmlns:a16="http://schemas.microsoft.com/office/drawing/2014/main" id="{B5F520DC-FE42-9D0A-62B6-6275D9E11202}"/>
              </a:ext>
            </a:extLst>
          </p:cNvPr>
          <p:cNvSpPr txBox="1"/>
          <p:nvPr/>
        </p:nvSpPr>
        <p:spPr>
          <a:xfrm>
            <a:off x="1002890" y="845574"/>
            <a:ext cx="10333703" cy="523220"/>
          </a:xfrm>
          <a:prstGeom prst="rect">
            <a:avLst/>
          </a:prstGeom>
          <a:noFill/>
        </p:spPr>
        <p:txBody>
          <a:bodyPr wrap="square" rtlCol="0">
            <a:spAutoFit/>
          </a:bodyPr>
          <a:lstStyle/>
          <a:p>
            <a:pPr algn="ctr"/>
            <a:r>
              <a:rPr lang="fr-FR" sz="2800" b="1" dirty="0"/>
              <a:t> </a:t>
            </a:r>
          </a:p>
        </p:txBody>
      </p:sp>
      <p:sp>
        <p:nvSpPr>
          <p:cNvPr id="8" name="ZoneTexte 7">
            <a:extLst>
              <a:ext uri="{FF2B5EF4-FFF2-40B4-BE49-F238E27FC236}">
                <a16:creationId xmlns:a16="http://schemas.microsoft.com/office/drawing/2014/main" id="{12A57744-C54D-2CAB-0BE5-8D86EED60A98}"/>
              </a:ext>
            </a:extLst>
          </p:cNvPr>
          <p:cNvSpPr txBox="1"/>
          <p:nvPr/>
        </p:nvSpPr>
        <p:spPr>
          <a:xfrm>
            <a:off x="4136924" y="1685017"/>
            <a:ext cx="3837037" cy="1384995"/>
          </a:xfrm>
          <a:prstGeom prst="rect">
            <a:avLst/>
          </a:prstGeom>
          <a:noFill/>
        </p:spPr>
        <p:txBody>
          <a:bodyPr wrap="square" rtlCol="0">
            <a:spAutoFit/>
          </a:bodyPr>
          <a:lstStyle/>
          <a:p>
            <a:pPr algn="ctr"/>
            <a:r>
              <a:rPr lang="fr-FR" sz="2800" b="1" dirty="0"/>
              <a:t>Mon rucher est situé à 50 m de mon arboretum</a:t>
            </a:r>
          </a:p>
        </p:txBody>
      </p:sp>
      <p:pic>
        <p:nvPicPr>
          <p:cNvPr id="4" name="Image 3" descr="Une image contenant plein air, herbe, sol, Poubelle&#10;&#10;Le contenu généré par l’IA peut être incorrect.">
            <a:extLst>
              <a:ext uri="{FF2B5EF4-FFF2-40B4-BE49-F238E27FC236}">
                <a16:creationId xmlns:a16="http://schemas.microsoft.com/office/drawing/2014/main" id="{8DB96265-72ED-A95B-41B6-32763BF10D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73961" y="30233"/>
            <a:ext cx="4235154" cy="7050836"/>
          </a:xfrm>
          <a:prstGeom prst="rect">
            <a:avLst/>
          </a:prstGeom>
        </p:spPr>
      </p:pic>
      <p:pic>
        <p:nvPicPr>
          <p:cNvPr id="7" name="Image 6" descr="Une image contenant ruche, rucher, insecte, abeille&#10;&#10;Le contenu généré par l’IA peut être incorrect.">
            <a:extLst>
              <a:ext uri="{FF2B5EF4-FFF2-40B4-BE49-F238E27FC236}">
                <a16:creationId xmlns:a16="http://schemas.microsoft.com/office/drawing/2014/main" id="{008A9AAF-2AFB-9025-BA32-B91F46284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2350" y="3116827"/>
            <a:ext cx="3031611" cy="3891174"/>
          </a:xfrm>
          <a:prstGeom prst="rect">
            <a:avLst/>
          </a:prstGeom>
        </p:spPr>
      </p:pic>
      <p:pic>
        <p:nvPicPr>
          <p:cNvPr id="10" name="Image 9" descr="Une image contenant plein air, ruche, rucher, sol&#10;&#10;Le contenu généré par l’IA peut être incorrect.">
            <a:extLst>
              <a:ext uri="{FF2B5EF4-FFF2-40B4-BE49-F238E27FC236}">
                <a16:creationId xmlns:a16="http://schemas.microsoft.com/office/drawing/2014/main" id="{6B1C3D28-04FF-A922-8114-3BF22F7571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23304"/>
            <a:ext cx="4942350" cy="3706762"/>
          </a:xfrm>
          <a:prstGeom prst="rect">
            <a:avLst/>
          </a:prstGeom>
        </p:spPr>
      </p:pic>
      <p:pic>
        <p:nvPicPr>
          <p:cNvPr id="12" name="Image 11" descr="Une image contenant ruche, invertébré, rucher, abeille&#10;&#10;Le contenu généré par l’IA peut être incorrect.">
            <a:extLst>
              <a:ext uri="{FF2B5EF4-FFF2-40B4-BE49-F238E27FC236}">
                <a16:creationId xmlns:a16="http://schemas.microsoft.com/office/drawing/2014/main" id="{360520E7-59F5-E216-E96B-7B35913186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0234"/>
            <a:ext cx="4136924" cy="3271006"/>
          </a:xfrm>
          <a:prstGeom prst="rect">
            <a:avLst/>
          </a:prstGeom>
        </p:spPr>
      </p:pic>
      <p:sp>
        <p:nvSpPr>
          <p:cNvPr id="13" name="Légende : flèche vers la gauche 12">
            <a:extLst>
              <a:ext uri="{FF2B5EF4-FFF2-40B4-BE49-F238E27FC236}">
                <a16:creationId xmlns:a16="http://schemas.microsoft.com/office/drawing/2014/main" id="{8CE522E7-2AF1-9BDC-8879-2798E7208E0B}"/>
              </a:ext>
            </a:extLst>
          </p:cNvPr>
          <p:cNvSpPr/>
          <p:nvPr/>
        </p:nvSpPr>
        <p:spPr>
          <a:xfrm>
            <a:off x="4122129" y="227079"/>
            <a:ext cx="3473244" cy="845574"/>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Visite Novembre </a:t>
            </a:r>
          </a:p>
          <a:p>
            <a:pPr algn="ctr"/>
            <a:r>
              <a:rPr lang="fr-FR" dirty="0"/>
              <a:t>Cadre avec abeilles diutinus</a:t>
            </a:r>
          </a:p>
        </p:txBody>
      </p:sp>
    </p:spTree>
    <p:extLst>
      <p:ext uri="{BB962C8B-B14F-4D97-AF65-F5344CB8AC3E}">
        <p14:creationId xmlns:p14="http://schemas.microsoft.com/office/powerpoint/2010/main" val="3909499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747B-5554-D6D7-F7B6-E510C1FF3D1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2A22E19-0AD8-8B13-44B1-70E4631EC0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093110"/>
            <a:ext cx="12192000" cy="1764890"/>
          </a:xfrm>
          <a:prstGeom prst="rect">
            <a:avLst/>
          </a:prstGeom>
        </p:spPr>
      </p:pic>
      <p:sp>
        <p:nvSpPr>
          <p:cNvPr id="5" name="Rectangle 4">
            <a:extLst>
              <a:ext uri="{FF2B5EF4-FFF2-40B4-BE49-F238E27FC236}">
                <a16:creationId xmlns:a16="http://schemas.microsoft.com/office/drawing/2014/main" id="{9263B526-C512-A75F-7BC4-F71681FB3515}"/>
              </a:ext>
            </a:extLst>
          </p:cNvPr>
          <p:cNvSpPr/>
          <p:nvPr/>
        </p:nvSpPr>
        <p:spPr>
          <a:xfrm>
            <a:off x="1091381" y="825910"/>
            <a:ext cx="10196051" cy="42672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lante, arbre&#10;&#10;Le contenu généré par l’IA peut être incorrect.">
            <a:extLst>
              <a:ext uri="{FF2B5EF4-FFF2-40B4-BE49-F238E27FC236}">
                <a16:creationId xmlns:a16="http://schemas.microsoft.com/office/drawing/2014/main" id="{D4F2D00C-E1DB-349C-9380-8E39A20A7C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440" y="825910"/>
            <a:ext cx="9887932" cy="6032090"/>
          </a:xfrm>
          <a:prstGeom prst="rect">
            <a:avLst/>
          </a:prstGeom>
        </p:spPr>
      </p:pic>
      <p:sp>
        <p:nvSpPr>
          <p:cNvPr id="6" name="ZoneTexte 5">
            <a:extLst>
              <a:ext uri="{FF2B5EF4-FFF2-40B4-BE49-F238E27FC236}">
                <a16:creationId xmlns:a16="http://schemas.microsoft.com/office/drawing/2014/main" id="{CAFB4F3A-93C6-78EE-F33B-E83DF5C03E9C}"/>
              </a:ext>
            </a:extLst>
          </p:cNvPr>
          <p:cNvSpPr txBox="1"/>
          <p:nvPr/>
        </p:nvSpPr>
        <p:spPr>
          <a:xfrm>
            <a:off x="2536722" y="275303"/>
            <a:ext cx="7118555" cy="461665"/>
          </a:xfrm>
          <a:prstGeom prst="rect">
            <a:avLst/>
          </a:prstGeom>
          <a:solidFill>
            <a:schemeClr val="accent2">
              <a:lumMod val="20000"/>
              <a:lumOff val="80000"/>
            </a:schemeClr>
          </a:solidFill>
        </p:spPr>
        <p:txBody>
          <a:bodyPr wrap="square" rtlCol="0">
            <a:spAutoFit/>
          </a:bodyPr>
          <a:lstStyle/>
          <a:p>
            <a:pPr algn="ctr"/>
            <a:r>
              <a:rPr lang="fr-FR" sz="2400" b="1" dirty="0"/>
              <a:t>Exemple de mon arboretum à vocation apicole </a:t>
            </a:r>
          </a:p>
        </p:txBody>
      </p:sp>
    </p:spTree>
    <p:extLst>
      <p:ext uri="{BB962C8B-B14F-4D97-AF65-F5344CB8AC3E}">
        <p14:creationId xmlns:p14="http://schemas.microsoft.com/office/powerpoint/2010/main" val="4288824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C75B9-01A5-AE59-54C7-6B623BF0012B}"/>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F2A87BD-FB82-A6DB-5C60-9CAC2D2416C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pic>
        <p:nvPicPr>
          <p:cNvPr id="4" name="Image 3" descr="Une image contenant plein air, herbe, arbre, ciel&#10;&#10;Le contenu généré par l’IA peut être incorrect.">
            <a:extLst>
              <a:ext uri="{FF2B5EF4-FFF2-40B4-BE49-F238E27FC236}">
                <a16:creationId xmlns:a16="http://schemas.microsoft.com/office/drawing/2014/main" id="{83EDB6AD-6857-06D9-3FBD-21246B9FA1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7" name="Image 6" descr="Une image contenant plein air, herbe, arbre, ciel&#10;&#10;Le contenu généré par l’IA peut être incorrect.">
            <a:extLst>
              <a:ext uri="{FF2B5EF4-FFF2-40B4-BE49-F238E27FC236}">
                <a16:creationId xmlns:a16="http://schemas.microsoft.com/office/drawing/2014/main" id="{588FD4B9-89C3-8DF1-C1A3-3667A0D60A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4978" y="0"/>
            <a:ext cx="5143500" cy="6858000"/>
          </a:xfrm>
          <a:prstGeom prst="rect">
            <a:avLst/>
          </a:prstGeom>
        </p:spPr>
      </p:pic>
    </p:spTree>
    <p:extLst>
      <p:ext uri="{BB962C8B-B14F-4D97-AF65-F5344CB8AC3E}">
        <p14:creationId xmlns:p14="http://schemas.microsoft.com/office/powerpoint/2010/main" val="107782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7B1B1-2696-9CA3-058C-29D6754C0E8A}"/>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F0F6B27-0336-0DAB-6F5C-B527FFE42D4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pic>
        <p:nvPicPr>
          <p:cNvPr id="4" name="Image 3" descr="Une image contenant plein air, herbe, Plante couvre-sol, sol&#10;&#10;Le contenu généré par l’IA peut être incorrect.">
            <a:extLst>
              <a:ext uri="{FF2B5EF4-FFF2-40B4-BE49-F238E27FC236}">
                <a16:creationId xmlns:a16="http://schemas.microsoft.com/office/drawing/2014/main" id="{3058431A-0A72-9118-93D0-9B6B03BDD1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5272549" cy="7030065"/>
          </a:xfrm>
          <a:prstGeom prst="rect">
            <a:avLst/>
          </a:prstGeom>
        </p:spPr>
      </p:pic>
      <p:pic>
        <p:nvPicPr>
          <p:cNvPr id="7" name="Image 6" descr="Une image contenant plein air, sol, terre, Plante couvre-sol&#10;&#10;Le contenu généré par l’IA peut être incorrect.">
            <a:extLst>
              <a:ext uri="{FF2B5EF4-FFF2-40B4-BE49-F238E27FC236}">
                <a16:creationId xmlns:a16="http://schemas.microsoft.com/office/drawing/2014/main" id="{CAE3EA79-49A7-4B14-1932-08CED0F6F9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451" y="-1"/>
            <a:ext cx="5272549" cy="7030065"/>
          </a:xfrm>
          <a:prstGeom prst="rect">
            <a:avLst/>
          </a:prstGeom>
        </p:spPr>
      </p:pic>
    </p:spTree>
    <p:extLst>
      <p:ext uri="{BB962C8B-B14F-4D97-AF65-F5344CB8AC3E}">
        <p14:creationId xmlns:p14="http://schemas.microsoft.com/office/powerpoint/2010/main" val="368420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6C78-B68D-BF4C-D812-BFF7469C3A9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CF4D558-5C96-48D6-90D9-FC23D226B22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pic>
        <p:nvPicPr>
          <p:cNvPr id="4" name="Image 3" descr="Une image contenant plein air, herbe, arbre, Véhicule terrestre&#10;&#10;Le contenu généré par l’IA peut être incorrect.">
            <a:extLst>
              <a:ext uri="{FF2B5EF4-FFF2-40B4-BE49-F238E27FC236}">
                <a16:creationId xmlns:a16="http://schemas.microsoft.com/office/drawing/2014/main" id="{01BDD5BF-44C0-E623-659D-1A713BFB7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148"/>
            <a:ext cx="6749917" cy="6749917"/>
          </a:xfrm>
          <a:prstGeom prst="rect">
            <a:avLst/>
          </a:prstGeom>
        </p:spPr>
      </p:pic>
      <p:pic>
        <p:nvPicPr>
          <p:cNvPr id="7" name="Image 6" descr="Une image contenant plein air, herbe, ciel, nature&#10;&#10;Le contenu généré par l’IA peut être incorrect.">
            <a:extLst>
              <a:ext uri="{FF2B5EF4-FFF2-40B4-BE49-F238E27FC236}">
                <a16:creationId xmlns:a16="http://schemas.microsoft.com/office/drawing/2014/main" id="{37E17D5F-063F-5027-8E2A-66445CC2D0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4358" y="77056"/>
            <a:ext cx="5214757" cy="6953009"/>
          </a:xfrm>
          <a:prstGeom prst="rect">
            <a:avLst/>
          </a:prstGeom>
        </p:spPr>
      </p:pic>
    </p:spTree>
    <p:extLst>
      <p:ext uri="{BB962C8B-B14F-4D97-AF65-F5344CB8AC3E}">
        <p14:creationId xmlns:p14="http://schemas.microsoft.com/office/powerpoint/2010/main" val="366860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E1B3-7C4E-D3A2-921A-A480B0E99F3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2962EDF-5019-07FB-B495-A4BA4672399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pic>
        <p:nvPicPr>
          <p:cNvPr id="4" name="Image 3" descr="Une image contenant plein air, arbre, plante, herbe&#10;&#10;Le contenu généré par l’IA peut être incorrect.">
            <a:extLst>
              <a:ext uri="{FF2B5EF4-FFF2-40B4-BE49-F238E27FC236}">
                <a16:creationId xmlns:a16="http://schemas.microsoft.com/office/drawing/2014/main" id="{D35D7490-4D72-7018-F946-02F9638C6E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7" name="Image 6" descr="Une image contenant fleur, jaune, plein air, Graine de plante&#10;&#10;Le contenu généré par l’IA peut être incorrect.">
            <a:extLst>
              <a:ext uri="{FF2B5EF4-FFF2-40B4-BE49-F238E27FC236}">
                <a16:creationId xmlns:a16="http://schemas.microsoft.com/office/drawing/2014/main" id="{91286498-6661-C713-F4B9-4EA4A0FF9E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208365" y="857250"/>
            <a:ext cx="6858000" cy="5143500"/>
          </a:xfrm>
          <a:prstGeom prst="rect">
            <a:avLst/>
          </a:prstGeom>
        </p:spPr>
      </p:pic>
    </p:spTree>
    <p:extLst>
      <p:ext uri="{BB962C8B-B14F-4D97-AF65-F5344CB8AC3E}">
        <p14:creationId xmlns:p14="http://schemas.microsoft.com/office/powerpoint/2010/main" val="4092433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6DDD2-2D6D-9275-E63E-D62B0E3057C2}"/>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EB20989-C9A3-CFF2-E7F6-43E50C13A61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pic>
        <p:nvPicPr>
          <p:cNvPr id="4" name="Image 3" descr="Une image contenant barrière de corail, plante, plein air, fleur&#10;&#10;Le contenu généré par l’IA peut être incorrect.">
            <a:extLst>
              <a:ext uri="{FF2B5EF4-FFF2-40B4-BE49-F238E27FC236}">
                <a16:creationId xmlns:a16="http://schemas.microsoft.com/office/drawing/2014/main" id="{644618B8-96AF-9C09-774D-64DCE16E9E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57250" y="1194134"/>
            <a:ext cx="6858000" cy="5143500"/>
          </a:xfrm>
          <a:prstGeom prst="rect">
            <a:avLst/>
          </a:prstGeom>
        </p:spPr>
      </p:pic>
      <p:pic>
        <p:nvPicPr>
          <p:cNvPr id="7" name="Image 6" descr="Une image contenant plante, plein air, fleur, jardin&#10;&#10;Le contenu généré par l’IA peut être incorrect.">
            <a:extLst>
              <a:ext uri="{FF2B5EF4-FFF2-40B4-BE49-F238E27FC236}">
                <a16:creationId xmlns:a16="http://schemas.microsoft.com/office/drawing/2014/main" id="{75325044-A6D7-4662-E7B0-274E12D4AC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8502" y="172065"/>
            <a:ext cx="5143500" cy="6858000"/>
          </a:xfrm>
          <a:prstGeom prst="rect">
            <a:avLst/>
          </a:prstGeom>
        </p:spPr>
      </p:pic>
    </p:spTree>
    <p:extLst>
      <p:ext uri="{BB962C8B-B14F-4D97-AF65-F5344CB8AC3E}">
        <p14:creationId xmlns:p14="http://schemas.microsoft.com/office/powerpoint/2010/main" val="4170925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6C7E-B9A7-45D4-C857-B0B3A254FF82}"/>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532A009-B8CE-3AD6-3B92-87905B16334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pic>
        <p:nvPicPr>
          <p:cNvPr id="2" name="Image 1">
            <a:extLst>
              <a:ext uri="{FF2B5EF4-FFF2-40B4-BE49-F238E27FC236}">
                <a16:creationId xmlns:a16="http://schemas.microsoft.com/office/drawing/2014/main" id="{B814BAB6-5951-7616-059D-D0BEAC587396}"/>
              </a:ext>
            </a:extLst>
          </p:cNvPr>
          <p:cNvPicPr>
            <a:picLocks noChangeAspect="1"/>
          </p:cNvPicPr>
          <p:nvPr/>
        </p:nvPicPr>
        <p:blipFill>
          <a:blip r:embed="rId3"/>
          <a:stretch>
            <a:fillRect/>
          </a:stretch>
        </p:blipFill>
        <p:spPr>
          <a:xfrm>
            <a:off x="3500284" y="1730477"/>
            <a:ext cx="4876801" cy="4876801"/>
          </a:xfrm>
          <a:prstGeom prst="rect">
            <a:avLst/>
          </a:prstGeom>
        </p:spPr>
      </p:pic>
      <p:sp>
        <p:nvSpPr>
          <p:cNvPr id="3" name="ZoneTexte 2">
            <a:extLst>
              <a:ext uri="{FF2B5EF4-FFF2-40B4-BE49-F238E27FC236}">
                <a16:creationId xmlns:a16="http://schemas.microsoft.com/office/drawing/2014/main" id="{414EDE09-4A4E-27A0-6943-57BF1BA337B0}"/>
              </a:ext>
            </a:extLst>
          </p:cNvPr>
          <p:cNvSpPr txBox="1"/>
          <p:nvPr/>
        </p:nvSpPr>
        <p:spPr>
          <a:xfrm>
            <a:off x="1106905" y="962526"/>
            <a:ext cx="10186737" cy="523220"/>
          </a:xfrm>
          <a:prstGeom prst="rect">
            <a:avLst/>
          </a:prstGeom>
          <a:noFill/>
        </p:spPr>
        <p:txBody>
          <a:bodyPr wrap="square" rtlCol="0">
            <a:spAutoFit/>
          </a:bodyPr>
          <a:lstStyle/>
          <a:p>
            <a:pPr algn="ctr"/>
            <a:r>
              <a:rPr lang="fr-FR" sz="2800" b="1" dirty="0"/>
              <a:t>En pleine floraison depuis le 1</a:t>
            </a:r>
            <a:r>
              <a:rPr lang="fr-FR" sz="2800" b="1" baseline="30000" dirty="0"/>
              <a:t>er</a:t>
            </a:r>
            <a:r>
              <a:rPr lang="fr-FR" sz="2800" b="1" dirty="0"/>
              <a:t> décembre la  viorne Tin</a:t>
            </a:r>
          </a:p>
        </p:txBody>
      </p:sp>
    </p:spTree>
    <p:extLst>
      <p:ext uri="{BB962C8B-B14F-4D97-AF65-F5344CB8AC3E}">
        <p14:creationId xmlns:p14="http://schemas.microsoft.com/office/powerpoint/2010/main" val="100561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78820-4FC9-48DD-5DB0-F2D7BD8600E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3A47333-F789-75B4-9CC6-229B21767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093110"/>
            <a:ext cx="12192000" cy="1764890"/>
          </a:xfrm>
          <a:prstGeom prst="rect">
            <a:avLst/>
          </a:prstGeom>
        </p:spPr>
      </p:pic>
      <p:sp>
        <p:nvSpPr>
          <p:cNvPr id="5" name="Rectangle 4">
            <a:extLst>
              <a:ext uri="{FF2B5EF4-FFF2-40B4-BE49-F238E27FC236}">
                <a16:creationId xmlns:a16="http://schemas.microsoft.com/office/drawing/2014/main" id="{A2844BFF-DB3F-6475-7FE7-C99BAFEDACF5}"/>
              </a:ext>
            </a:extLst>
          </p:cNvPr>
          <p:cNvSpPr/>
          <p:nvPr/>
        </p:nvSpPr>
        <p:spPr>
          <a:xfrm>
            <a:off x="1091381" y="825910"/>
            <a:ext cx="10196051" cy="42672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F42748C7-E5AE-DCE8-C2A4-FF9E2094AB4B}"/>
              </a:ext>
            </a:extLst>
          </p:cNvPr>
          <p:cNvSpPr txBox="1"/>
          <p:nvPr/>
        </p:nvSpPr>
        <p:spPr>
          <a:xfrm>
            <a:off x="1091381" y="825910"/>
            <a:ext cx="10117393" cy="5732338"/>
          </a:xfrm>
          <a:prstGeom prst="rect">
            <a:avLst/>
          </a:prstGeom>
          <a:solidFill>
            <a:srgbClr val="FFC000"/>
          </a:solidFill>
        </p:spPr>
        <p:txBody>
          <a:bodyPr wrap="square" rtlCol="0">
            <a:spAutoFit/>
          </a:bodyPr>
          <a:lstStyle/>
          <a:p>
            <a:pPr algn="ctr"/>
            <a:r>
              <a:rPr lang="fr-FR" sz="3600" b="1" dirty="0"/>
              <a:t>Rechercher les compétences en arboriculture</a:t>
            </a:r>
            <a:r>
              <a:rPr lang="fr-FR" dirty="0"/>
              <a:t>.</a:t>
            </a:r>
          </a:p>
          <a:p>
            <a:pPr algn="ctr"/>
            <a:endParaRPr lang="fr-FR" sz="1050" dirty="0"/>
          </a:p>
          <a:p>
            <a:pPr marL="285750" indent="-285750">
              <a:buFont typeface="Wingdings" panose="05000000000000000000" pitchFamily="2" charset="2"/>
              <a:buChar char="v"/>
            </a:pPr>
            <a:r>
              <a:rPr lang="fr-FR" sz="3200" b="1" dirty="0"/>
              <a:t>Ouvrages d’ Yves </a:t>
            </a:r>
            <a:r>
              <a:rPr lang="fr-FR" sz="3200" b="1" dirty="0" err="1"/>
              <a:t>Darricau</a:t>
            </a:r>
            <a:endParaRPr lang="fr-FR" sz="3200" b="1" dirty="0"/>
          </a:p>
          <a:p>
            <a:pPr marL="1200150" lvl="2" indent="-285750">
              <a:buFont typeface="Wingdings" panose="05000000000000000000" pitchFamily="2" charset="2"/>
              <a:buChar char="v"/>
            </a:pPr>
            <a:r>
              <a:rPr lang="fr-FR" sz="3200" b="1" dirty="0"/>
              <a:t>Des arbres pour le futur</a:t>
            </a:r>
          </a:p>
          <a:p>
            <a:pPr marL="1200150" lvl="2" indent="-285750">
              <a:buFont typeface="Wingdings" panose="05000000000000000000" pitchFamily="2" charset="2"/>
              <a:buChar char="v"/>
            </a:pPr>
            <a:r>
              <a:rPr lang="fr-FR" sz="3200" b="1" dirty="0">
                <a:hlinkClick r:id="rId3"/>
              </a:rPr>
              <a:t>Refleurir nos paysages</a:t>
            </a:r>
            <a:endParaRPr lang="fr-FR" sz="3200" b="1" dirty="0"/>
          </a:p>
          <a:p>
            <a:pPr marL="285750" indent="-285750">
              <a:buFont typeface="Wingdings" panose="05000000000000000000" pitchFamily="2" charset="2"/>
              <a:buChar char="v"/>
            </a:pPr>
            <a:r>
              <a:rPr lang="fr-FR" sz="3200" b="1" dirty="0"/>
              <a:t>Catalogue  en ligne  ( </a:t>
            </a:r>
            <a:r>
              <a:rPr lang="fr-FR" sz="3200" b="1" dirty="0">
                <a:hlinkClick r:id="rId4"/>
              </a:rPr>
              <a:t>Promesse de fleurs</a:t>
            </a:r>
            <a:r>
              <a:rPr lang="fr-FR" sz="3200" b="1" dirty="0"/>
              <a:t>)</a:t>
            </a:r>
          </a:p>
          <a:p>
            <a:pPr marL="285750" indent="-285750">
              <a:buFont typeface="Wingdings" panose="05000000000000000000" pitchFamily="2" charset="2"/>
              <a:buChar char="v"/>
            </a:pPr>
            <a:r>
              <a:rPr lang="fr-FR" sz="3200" b="1" dirty="0"/>
              <a:t>Pépiniéristes spécialisés</a:t>
            </a:r>
          </a:p>
          <a:p>
            <a:pPr marL="1200150" lvl="2" indent="-285750">
              <a:buFont typeface="Wingdings" panose="05000000000000000000" pitchFamily="2" charset="2"/>
              <a:buChar char="v"/>
            </a:pPr>
            <a:r>
              <a:rPr lang="fr-FR" sz="3200" b="1" dirty="0">
                <a:hlinkClick r:id="rId5"/>
              </a:rPr>
              <a:t>Végétaux mellifères Borie</a:t>
            </a:r>
            <a:endParaRPr lang="fr-FR" sz="3200" b="1" dirty="0"/>
          </a:p>
          <a:p>
            <a:pPr marL="1200150" lvl="2" indent="-285750">
              <a:buFont typeface="Wingdings" panose="05000000000000000000" pitchFamily="2" charset="2"/>
              <a:buChar char="v"/>
            </a:pPr>
            <a:r>
              <a:rPr lang="fr-FR" sz="3200" b="1" dirty="0">
                <a:hlinkClick r:id="rId6"/>
              </a:rPr>
              <a:t>Le jardin Mellifère</a:t>
            </a:r>
            <a:endParaRPr lang="fr-FR" sz="3200" b="1" dirty="0"/>
          </a:p>
          <a:p>
            <a:pPr marL="1200150" lvl="2" indent="-285750">
              <a:buFont typeface="Wingdings" panose="05000000000000000000" pitchFamily="2" charset="2"/>
              <a:buChar char="v"/>
            </a:pPr>
            <a:r>
              <a:rPr lang="fr-FR" sz="3200" b="1" dirty="0">
                <a:hlinkClick r:id="rId7"/>
              </a:rPr>
              <a:t>Pépinière-la-foret</a:t>
            </a:r>
            <a:endParaRPr lang="fr-FR" sz="3200" b="1" dirty="0"/>
          </a:p>
          <a:p>
            <a:pPr marL="1200150" lvl="2" indent="-285750">
              <a:buFont typeface="Wingdings" panose="05000000000000000000" pitchFamily="2" charset="2"/>
              <a:buChar char="v"/>
            </a:pPr>
            <a:r>
              <a:rPr lang="fr-FR" sz="3200" b="1" dirty="0">
                <a:hlinkClick r:id="rId8"/>
              </a:rPr>
              <a:t>Pépinière </a:t>
            </a:r>
            <a:r>
              <a:rPr lang="fr-FR" sz="3200" b="1" dirty="0" err="1">
                <a:hlinkClick r:id="rId8"/>
              </a:rPr>
              <a:t>Planfor</a:t>
            </a:r>
            <a:endParaRPr lang="fr-FR" sz="3200" b="1" dirty="0"/>
          </a:p>
          <a:p>
            <a:pPr marL="1200150" lvl="2" indent="-285750">
              <a:buFont typeface="Wingdings" panose="05000000000000000000" pitchFamily="2" charset="2"/>
              <a:buChar char="v"/>
            </a:pPr>
            <a:r>
              <a:rPr lang="fr-FR" sz="3200" b="1" dirty="0">
                <a:hlinkClick r:id="rId9"/>
              </a:rPr>
              <a:t>Pépinière Rouxel</a:t>
            </a:r>
            <a:endParaRPr lang="fr-FR" sz="3200" b="1" dirty="0"/>
          </a:p>
        </p:txBody>
      </p:sp>
    </p:spTree>
    <p:extLst>
      <p:ext uri="{BB962C8B-B14F-4D97-AF65-F5344CB8AC3E}">
        <p14:creationId xmlns:p14="http://schemas.microsoft.com/office/powerpoint/2010/main" val="1883816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6DAFC-879F-6DF5-5D1A-DE00643638B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A9E6914-74B7-169B-D9D4-14882AE635E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B209B79F-3E6F-CA63-0739-475FE98B4F0E}"/>
              </a:ext>
            </a:extLst>
          </p:cNvPr>
          <p:cNvSpPr txBox="1"/>
          <p:nvPr/>
        </p:nvSpPr>
        <p:spPr>
          <a:xfrm>
            <a:off x="1248697" y="845574"/>
            <a:ext cx="9901084" cy="584775"/>
          </a:xfrm>
          <a:prstGeom prst="rect">
            <a:avLst/>
          </a:prstGeom>
          <a:noFill/>
        </p:spPr>
        <p:txBody>
          <a:bodyPr wrap="square" rtlCol="0">
            <a:spAutoFit/>
          </a:bodyPr>
          <a:lstStyle/>
          <a:p>
            <a:pPr algn="ctr"/>
            <a:r>
              <a:rPr lang="fr-FR" sz="3200" b="1" dirty="0"/>
              <a:t>APICULTEUR  / PLANTEUR</a:t>
            </a:r>
            <a:endParaRPr lang="fr-FR" dirty="0"/>
          </a:p>
        </p:txBody>
      </p:sp>
      <p:sp>
        <p:nvSpPr>
          <p:cNvPr id="3" name="ZoneTexte 2">
            <a:extLst>
              <a:ext uri="{FF2B5EF4-FFF2-40B4-BE49-F238E27FC236}">
                <a16:creationId xmlns:a16="http://schemas.microsoft.com/office/drawing/2014/main" id="{EC3CA16D-9C4D-EB89-D2A3-B1E774189323}"/>
              </a:ext>
            </a:extLst>
          </p:cNvPr>
          <p:cNvSpPr txBox="1"/>
          <p:nvPr/>
        </p:nvSpPr>
        <p:spPr>
          <a:xfrm>
            <a:off x="1248697" y="1430349"/>
            <a:ext cx="10009238" cy="4093428"/>
          </a:xfrm>
          <a:prstGeom prst="rect">
            <a:avLst/>
          </a:prstGeom>
          <a:solidFill>
            <a:srgbClr val="FFC000"/>
          </a:solidFill>
        </p:spPr>
        <p:txBody>
          <a:bodyPr wrap="square" rtlCol="0">
            <a:spAutoFit/>
          </a:bodyPr>
          <a:lstStyle/>
          <a:p>
            <a:pPr algn="just"/>
            <a:r>
              <a:rPr lang="fr-FR" sz="2400" b="1" dirty="0"/>
              <a:t>Sélectionner des fleurs, plantes, arbustes  arbres mellifères assurant un apport d’une grande diversité de pollens couvrant la </a:t>
            </a:r>
            <a:r>
              <a:rPr lang="fr-FR" sz="2400" b="1" u="sng" dirty="0"/>
              <a:t>période de mi-juillet jusqu’aux gelées  de fin d’automne début d’hiver.</a:t>
            </a:r>
          </a:p>
          <a:p>
            <a:pPr algn="just"/>
            <a:endParaRPr lang="fr-FR" sz="2000" b="1" dirty="0"/>
          </a:p>
          <a:p>
            <a:pPr algn="just"/>
            <a:r>
              <a:rPr lang="fr-FR" sz="2400" b="1" dirty="0"/>
              <a:t>Occuper les espaces libres non-sujet au fauchage systématique, bordure de chemin forestier, lisières de bois bien exposées, , parcs et jardins communaux ou privés, ronds-points, talus non soumis aux épareuses,  Terrains vagues, friches industrielles, </a:t>
            </a:r>
          </a:p>
          <a:p>
            <a:pPr algn="just"/>
            <a:r>
              <a:rPr lang="fr-FR" sz="2400" b="1" dirty="0"/>
              <a:t>dans un périmètre de 1 km de diamètre autour de son /ses ruchers,.</a:t>
            </a:r>
          </a:p>
          <a:p>
            <a:pPr algn="just"/>
            <a:endParaRPr lang="fr-FR" sz="2400" b="1" dirty="0"/>
          </a:p>
          <a:p>
            <a:pPr algn="just"/>
            <a:r>
              <a:rPr lang="fr-FR" sz="2400" b="1" dirty="0"/>
              <a:t>Solliciter des  jardins privés en offrant graines  et plants,</a:t>
            </a:r>
          </a:p>
        </p:txBody>
      </p:sp>
    </p:spTree>
    <p:extLst>
      <p:ext uri="{BB962C8B-B14F-4D97-AF65-F5344CB8AC3E}">
        <p14:creationId xmlns:p14="http://schemas.microsoft.com/office/powerpoint/2010/main" val="639175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FD33C-A26C-CA60-43C1-03575A9C7DB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442F80D-2538-CEDA-9961-2DF4B5237FE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96607D07-BE09-373F-5A06-C28103E5ABF2}"/>
              </a:ext>
            </a:extLst>
          </p:cNvPr>
          <p:cNvSpPr txBox="1"/>
          <p:nvPr/>
        </p:nvSpPr>
        <p:spPr>
          <a:xfrm>
            <a:off x="1248697" y="1032387"/>
            <a:ext cx="9901084" cy="984885"/>
          </a:xfrm>
          <a:prstGeom prst="rect">
            <a:avLst/>
          </a:prstGeom>
          <a:noFill/>
        </p:spPr>
        <p:txBody>
          <a:bodyPr wrap="square" rtlCol="0">
            <a:spAutoFit/>
          </a:bodyPr>
          <a:lstStyle/>
          <a:p>
            <a:pPr algn="ctr"/>
            <a:r>
              <a:rPr lang="fr-FR" sz="4000" b="1" dirty="0"/>
              <a:t>Informer et convaincre</a:t>
            </a:r>
          </a:p>
          <a:p>
            <a:pPr algn="ctr"/>
            <a:endParaRPr lang="fr-FR" dirty="0"/>
          </a:p>
        </p:txBody>
      </p:sp>
      <p:sp>
        <p:nvSpPr>
          <p:cNvPr id="3" name="ZoneTexte 2">
            <a:extLst>
              <a:ext uri="{FF2B5EF4-FFF2-40B4-BE49-F238E27FC236}">
                <a16:creationId xmlns:a16="http://schemas.microsoft.com/office/drawing/2014/main" id="{E7E489D3-D025-0752-72C0-A4ECD143FF9D}"/>
              </a:ext>
            </a:extLst>
          </p:cNvPr>
          <p:cNvSpPr txBox="1"/>
          <p:nvPr/>
        </p:nvSpPr>
        <p:spPr>
          <a:xfrm>
            <a:off x="1209368" y="2045110"/>
            <a:ext cx="10009238" cy="2246769"/>
          </a:xfrm>
          <a:prstGeom prst="rect">
            <a:avLst/>
          </a:prstGeom>
          <a:noFill/>
        </p:spPr>
        <p:txBody>
          <a:bodyPr wrap="square" rtlCol="0">
            <a:spAutoFit/>
          </a:bodyPr>
          <a:lstStyle/>
          <a:p>
            <a:pPr marL="342900" indent="-342900" algn="just">
              <a:buFont typeface="Wingdings" panose="05000000000000000000" pitchFamily="2" charset="2"/>
              <a:buChar char="ü"/>
            </a:pPr>
            <a:r>
              <a:rPr lang="fr-FR" sz="2800" b="1" dirty="0"/>
              <a:t>Rechercher les soutiens en communiquant sur l’intérêt de cet objectif.</a:t>
            </a:r>
          </a:p>
          <a:p>
            <a:pPr marL="342900" indent="-342900" algn="just">
              <a:buFont typeface="Wingdings" panose="05000000000000000000" pitchFamily="2" charset="2"/>
              <a:buChar char="ü"/>
            </a:pPr>
            <a:r>
              <a:rPr lang="fr-FR" sz="2800" b="1" dirty="0"/>
              <a:t>Convaincre et expliquer.</a:t>
            </a:r>
          </a:p>
          <a:p>
            <a:pPr marL="342900" indent="-342900" algn="just">
              <a:buFont typeface="Wingdings" panose="05000000000000000000" pitchFamily="2" charset="2"/>
              <a:buChar char="ü"/>
            </a:pPr>
            <a:r>
              <a:rPr lang="fr-FR" sz="2800" b="1" dirty="0"/>
              <a:t>Démontrer l’intérêt pour toute la biodiversité environnante et l’entomologie.</a:t>
            </a:r>
          </a:p>
        </p:txBody>
      </p:sp>
    </p:spTree>
    <p:extLst>
      <p:ext uri="{BB962C8B-B14F-4D97-AF65-F5344CB8AC3E}">
        <p14:creationId xmlns:p14="http://schemas.microsoft.com/office/powerpoint/2010/main" val="236497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DBFF9A8-A475-6266-5A1E-5F1887036BE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15" y="673509"/>
            <a:ext cx="12209115" cy="6184491"/>
          </a:xfrm>
        </p:spPr>
      </p:pic>
      <p:sp>
        <p:nvSpPr>
          <p:cNvPr id="6" name="ZoneTexte 5">
            <a:extLst>
              <a:ext uri="{FF2B5EF4-FFF2-40B4-BE49-F238E27FC236}">
                <a16:creationId xmlns:a16="http://schemas.microsoft.com/office/drawing/2014/main" id="{511C389A-A929-8BF9-A963-9F0DEA22B572}"/>
              </a:ext>
            </a:extLst>
          </p:cNvPr>
          <p:cNvSpPr txBox="1"/>
          <p:nvPr/>
        </p:nvSpPr>
        <p:spPr>
          <a:xfrm>
            <a:off x="1092654" y="673509"/>
            <a:ext cx="9989575" cy="5139869"/>
          </a:xfrm>
          <a:prstGeom prst="rect">
            <a:avLst/>
          </a:prstGeom>
          <a:solidFill>
            <a:srgbClr val="FFC000"/>
          </a:solidFill>
        </p:spPr>
        <p:txBody>
          <a:bodyPr wrap="square" rtlCol="0">
            <a:spAutoFit/>
          </a:bodyPr>
          <a:lstStyle/>
          <a:p>
            <a:pPr marL="1828800" lvl="3" indent="-457200">
              <a:buFont typeface="Wingdings" panose="05000000000000000000" pitchFamily="2" charset="2"/>
              <a:buChar char="v"/>
            </a:pPr>
            <a:r>
              <a:rPr lang="fr-FR" sz="4000" b="1" dirty="0"/>
              <a:t>Ce que l’on sait</a:t>
            </a:r>
          </a:p>
          <a:p>
            <a:pPr marL="1828800" lvl="3" indent="-457200">
              <a:buFont typeface="Wingdings" panose="05000000000000000000" pitchFamily="2" charset="2"/>
              <a:buChar char="v"/>
            </a:pPr>
            <a:r>
              <a:rPr lang="fr-FR" sz="4000" b="1" dirty="0"/>
              <a:t>Ce que l’on observe</a:t>
            </a:r>
          </a:p>
          <a:p>
            <a:pPr marL="1828800" lvl="3" indent="-457200">
              <a:buFont typeface="Wingdings" panose="05000000000000000000" pitchFamily="2" charset="2"/>
              <a:buChar char="v"/>
            </a:pPr>
            <a:r>
              <a:rPr lang="fr-FR" sz="4000" b="1" dirty="0"/>
              <a:t>Ce que l’on peut comprendre</a:t>
            </a:r>
          </a:p>
          <a:p>
            <a:endParaRPr lang="fr-FR" sz="1400" dirty="0"/>
          </a:p>
          <a:p>
            <a:r>
              <a:rPr lang="fr-FR" sz="2800" b="1" dirty="0"/>
              <a:t>Puis</a:t>
            </a:r>
          </a:p>
          <a:p>
            <a:pPr marL="1828800" lvl="3" indent="-457200">
              <a:buFont typeface="Wingdings" panose="05000000000000000000" pitchFamily="2" charset="2"/>
              <a:buChar char="v"/>
            </a:pPr>
            <a:r>
              <a:rPr lang="fr-FR" sz="4000" b="1" dirty="0"/>
              <a:t>Ce que l’on peut faire :</a:t>
            </a:r>
          </a:p>
          <a:p>
            <a:pPr marL="3200400" lvl="6" indent="-457200">
              <a:buFont typeface="Wingdings" panose="05000000000000000000" pitchFamily="2" charset="2"/>
              <a:buChar char="Ø"/>
            </a:pPr>
            <a:r>
              <a:rPr lang="fr-FR" sz="3600" b="1" dirty="0"/>
              <a:t>Agir</a:t>
            </a:r>
          </a:p>
          <a:p>
            <a:pPr marL="3200400" lvl="6" indent="-457200">
              <a:buFont typeface="Wingdings" panose="05000000000000000000" pitchFamily="2" charset="2"/>
              <a:buChar char="Ø"/>
            </a:pPr>
            <a:r>
              <a:rPr lang="fr-FR" sz="3600" b="1" dirty="0"/>
              <a:t>Informer</a:t>
            </a:r>
          </a:p>
          <a:p>
            <a:pPr marL="3200400" lvl="6" indent="-457200">
              <a:buFont typeface="Wingdings" panose="05000000000000000000" pitchFamily="2" charset="2"/>
              <a:buChar char="Ø"/>
            </a:pPr>
            <a:r>
              <a:rPr lang="fr-FR" sz="3600" b="1" dirty="0"/>
              <a:t>Promouvoir</a:t>
            </a:r>
          </a:p>
          <a:p>
            <a:endParaRPr lang="fr-FR" dirty="0"/>
          </a:p>
        </p:txBody>
      </p:sp>
    </p:spTree>
    <p:extLst>
      <p:ext uri="{BB962C8B-B14F-4D97-AF65-F5344CB8AC3E}">
        <p14:creationId xmlns:p14="http://schemas.microsoft.com/office/powerpoint/2010/main" val="953267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44CE-C353-5C13-420C-E88BB258CFB7}"/>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CB0E439-1C38-8C97-49FE-2E41C0E2CA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565058"/>
            <a:ext cx="12192000" cy="1292942"/>
          </a:xfrm>
          <a:prstGeom prst="rect">
            <a:avLst/>
          </a:prstGeom>
        </p:spPr>
      </p:pic>
      <p:sp>
        <p:nvSpPr>
          <p:cNvPr id="5" name="Rectangle 4">
            <a:extLst>
              <a:ext uri="{FF2B5EF4-FFF2-40B4-BE49-F238E27FC236}">
                <a16:creationId xmlns:a16="http://schemas.microsoft.com/office/drawing/2014/main" id="{A7B59A24-DF29-120E-24A9-2314E1C3931C}"/>
              </a:ext>
            </a:extLst>
          </p:cNvPr>
          <p:cNvSpPr/>
          <p:nvPr/>
        </p:nvSpPr>
        <p:spPr>
          <a:xfrm>
            <a:off x="1091381" y="825910"/>
            <a:ext cx="10196051" cy="473914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9C62082-0812-1E04-D63B-896A38B1406E}"/>
              </a:ext>
            </a:extLst>
          </p:cNvPr>
          <p:cNvSpPr txBox="1"/>
          <p:nvPr/>
        </p:nvSpPr>
        <p:spPr>
          <a:xfrm>
            <a:off x="1091381" y="825910"/>
            <a:ext cx="10196051" cy="5407742"/>
          </a:xfrm>
          <a:prstGeom prst="rect">
            <a:avLst/>
          </a:prstGeom>
          <a:solidFill>
            <a:srgbClr val="FFC000"/>
          </a:solidFill>
        </p:spPr>
        <p:txBody>
          <a:bodyPr wrap="square" rtlCol="0">
            <a:spAutoFit/>
          </a:bodyPr>
          <a:lstStyle/>
          <a:p>
            <a:endParaRPr lang="fr-FR" dirty="0"/>
          </a:p>
        </p:txBody>
      </p:sp>
      <p:sp>
        <p:nvSpPr>
          <p:cNvPr id="3" name="ZoneTexte 2">
            <a:extLst>
              <a:ext uri="{FF2B5EF4-FFF2-40B4-BE49-F238E27FC236}">
                <a16:creationId xmlns:a16="http://schemas.microsoft.com/office/drawing/2014/main" id="{D8B08FE8-4597-15AF-0BE7-FB45CC931197}"/>
              </a:ext>
            </a:extLst>
          </p:cNvPr>
          <p:cNvSpPr txBox="1"/>
          <p:nvPr/>
        </p:nvSpPr>
        <p:spPr>
          <a:xfrm>
            <a:off x="1091381" y="88490"/>
            <a:ext cx="10117393" cy="3293209"/>
          </a:xfrm>
          <a:prstGeom prst="rect">
            <a:avLst/>
          </a:prstGeom>
          <a:solidFill>
            <a:srgbClr val="FFC000"/>
          </a:solidFill>
        </p:spPr>
        <p:txBody>
          <a:bodyPr wrap="square" rtlCol="0">
            <a:spAutoFit/>
          </a:bodyPr>
          <a:lstStyle/>
          <a:p>
            <a:pPr algn="ctr"/>
            <a:r>
              <a:rPr lang="fr-FR" sz="3200" b="1" dirty="0"/>
              <a:t>Jachères fleuries  de plante vivaces</a:t>
            </a:r>
          </a:p>
          <a:p>
            <a:endParaRPr lang="fr-FR" dirty="0"/>
          </a:p>
          <a:p>
            <a:pPr algn="just"/>
            <a:r>
              <a:rPr lang="fr-FR" sz="2400" b="1" dirty="0"/>
              <a:t>Sélectionner des plants de fleurs vivaces à longue floraison.</a:t>
            </a:r>
          </a:p>
          <a:p>
            <a:pPr algn="just"/>
            <a:r>
              <a:rPr lang="fr-FR" sz="2000" dirty="0"/>
              <a:t>Après les pissenlits le géranium sauvage , le géranium des bois est très prisé par nos abeilles. Un cordon de ces plantes c’est une ruche  permanente à ciel ouvert de l’aube au crépuscule. Très facile à installer en ligne ,s’étoffe  rapidement en bordure dense, tout terrain même ingrat. Fleurit pendant 1 mois. </a:t>
            </a:r>
          </a:p>
          <a:p>
            <a:pPr algn="just"/>
            <a:r>
              <a:rPr lang="fr-FR" sz="2000" dirty="0"/>
              <a:t>	</a:t>
            </a:r>
            <a:r>
              <a:rPr lang="fr-FR" dirty="0"/>
              <a:t>				</a:t>
            </a:r>
            <a:r>
              <a:rPr lang="fr-FR" b="1" dirty="0"/>
              <a:t>Printemps</a:t>
            </a:r>
          </a:p>
          <a:p>
            <a:endParaRPr lang="fr-FR" dirty="0"/>
          </a:p>
          <a:p>
            <a:endParaRPr lang="fr-FR" dirty="0"/>
          </a:p>
        </p:txBody>
      </p:sp>
      <p:pic>
        <p:nvPicPr>
          <p:cNvPr id="7" name="Image 6" descr="Une image contenant plante, plein air, jardin, fleur&#10;&#10;Le contenu généré par l’IA peut être incorrect.">
            <a:extLst>
              <a:ext uri="{FF2B5EF4-FFF2-40B4-BE49-F238E27FC236}">
                <a16:creationId xmlns:a16="http://schemas.microsoft.com/office/drawing/2014/main" id="{642C42D3-C332-4D49-5320-C75E81D16F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2723" y="2777613"/>
            <a:ext cx="2654709" cy="3539612"/>
          </a:xfrm>
          <a:prstGeom prst="rect">
            <a:avLst/>
          </a:prstGeom>
        </p:spPr>
      </p:pic>
      <p:pic>
        <p:nvPicPr>
          <p:cNvPr id="9" name="Image 8" descr="Une image contenant plante, fleur, violet, abeille&#10;&#10;Le contenu généré par l’IA peut être incorrect.">
            <a:extLst>
              <a:ext uri="{FF2B5EF4-FFF2-40B4-BE49-F238E27FC236}">
                <a16:creationId xmlns:a16="http://schemas.microsoft.com/office/drawing/2014/main" id="{8835B3FF-AA7C-2D92-467F-E7BA3C2715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381" y="2777613"/>
            <a:ext cx="2571750" cy="3429000"/>
          </a:xfrm>
          <a:prstGeom prst="rect">
            <a:avLst/>
          </a:prstGeom>
        </p:spPr>
      </p:pic>
      <p:pic>
        <p:nvPicPr>
          <p:cNvPr id="11" name="Image 10" descr="Une image contenant plante, fleur, plante herbacée, pétale&#10;&#10;Le contenu généré par l’IA peut être incorrect.">
            <a:extLst>
              <a:ext uri="{FF2B5EF4-FFF2-40B4-BE49-F238E27FC236}">
                <a16:creationId xmlns:a16="http://schemas.microsoft.com/office/drawing/2014/main" id="{13E4F138-79E9-0896-1ADF-327D245402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59278" y="3982065"/>
            <a:ext cx="2494113" cy="2229464"/>
          </a:xfrm>
          <a:prstGeom prst="rect">
            <a:avLst/>
          </a:prstGeom>
        </p:spPr>
      </p:pic>
      <p:pic>
        <p:nvPicPr>
          <p:cNvPr id="13" name="Image 12" descr="Une image contenant plein air, plante, fleur, Graine de plante&#10;&#10;Le contenu généré par l’IA peut être incorrect.">
            <a:extLst>
              <a:ext uri="{FF2B5EF4-FFF2-40B4-BE49-F238E27FC236}">
                <a16:creationId xmlns:a16="http://schemas.microsoft.com/office/drawing/2014/main" id="{82DDB379-327E-B5ED-2D94-8CC76CBFF5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0972" y="4188543"/>
            <a:ext cx="2726813" cy="2045110"/>
          </a:xfrm>
          <a:prstGeom prst="rect">
            <a:avLst/>
          </a:prstGeom>
        </p:spPr>
      </p:pic>
      <p:sp>
        <p:nvSpPr>
          <p:cNvPr id="14" name="Légende : flèche vers le bas 13">
            <a:extLst>
              <a:ext uri="{FF2B5EF4-FFF2-40B4-BE49-F238E27FC236}">
                <a16:creationId xmlns:a16="http://schemas.microsoft.com/office/drawing/2014/main" id="{E17835D6-FBE3-06F8-BBEE-CEF83FDC867C}"/>
              </a:ext>
            </a:extLst>
          </p:cNvPr>
          <p:cNvSpPr/>
          <p:nvPr/>
        </p:nvSpPr>
        <p:spPr>
          <a:xfrm>
            <a:off x="3864077" y="3116826"/>
            <a:ext cx="1858297" cy="843116"/>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Géranium des bois</a:t>
            </a:r>
          </a:p>
        </p:txBody>
      </p:sp>
      <p:sp>
        <p:nvSpPr>
          <p:cNvPr id="15" name="Légende : flèche vers la droite 14">
            <a:extLst>
              <a:ext uri="{FF2B5EF4-FFF2-40B4-BE49-F238E27FC236}">
                <a16:creationId xmlns:a16="http://schemas.microsoft.com/office/drawing/2014/main" id="{6A750DED-7C26-C3B2-087A-C841DF6423AA}"/>
              </a:ext>
            </a:extLst>
          </p:cNvPr>
          <p:cNvSpPr/>
          <p:nvPr/>
        </p:nvSpPr>
        <p:spPr>
          <a:xfrm>
            <a:off x="6766845" y="3028335"/>
            <a:ext cx="1858297" cy="107663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Géranium sauvage</a:t>
            </a:r>
          </a:p>
        </p:txBody>
      </p:sp>
    </p:spTree>
    <p:extLst>
      <p:ext uri="{BB962C8B-B14F-4D97-AF65-F5344CB8AC3E}">
        <p14:creationId xmlns:p14="http://schemas.microsoft.com/office/powerpoint/2010/main" val="225763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9D488-805E-A94A-86D9-AF994BB087E1}"/>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726E462-B03A-E2BC-8427-73A239893E9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7E084CC8-AAEF-56CE-DDE0-28115C680631}"/>
              </a:ext>
            </a:extLst>
          </p:cNvPr>
          <p:cNvSpPr txBox="1"/>
          <p:nvPr/>
        </p:nvSpPr>
        <p:spPr>
          <a:xfrm>
            <a:off x="1248697" y="1032387"/>
            <a:ext cx="9901084" cy="954107"/>
          </a:xfrm>
          <a:prstGeom prst="rect">
            <a:avLst/>
          </a:prstGeom>
          <a:noFill/>
        </p:spPr>
        <p:txBody>
          <a:bodyPr wrap="square" rtlCol="0">
            <a:spAutoFit/>
          </a:bodyPr>
          <a:lstStyle/>
          <a:p>
            <a:pPr algn="ctr"/>
            <a:r>
              <a:rPr lang="fr-FR" sz="2800" b="1" dirty="0"/>
              <a:t>Les bordures de thym serpolet s’enchainent à la suite des géraniums sauvages</a:t>
            </a:r>
          </a:p>
        </p:txBody>
      </p:sp>
      <p:pic>
        <p:nvPicPr>
          <p:cNvPr id="4" name="Image 3" descr="Une image contenant fleur, plante, plein air, fleurir&#10;&#10;Le contenu généré par l’IA peut être incorrect.">
            <a:extLst>
              <a:ext uri="{FF2B5EF4-FFF2-40B4-BE49-F238E27FC236}">
                <a16:creationId xmlns:a16="http://schemas.microsoft.com/office/drawing/2014/main" id="{AD32ECC3-3D09-0F04-FB16-F834289FEF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2420" y="1888613"/>
            <a:ext cx="5684274" cy="3789516"/>
          </a:xfrm>
          <a:prstGeom prst="rect">
            <a:avLst/>
          </a:prstGeom>
        </p:spPr>
      </p:pic>
    </p:spTree>
    <p:extLst>
      <p:ext uri="{BB962C8B-B14F-4D97-AF65-F5344CB8AC3E}">
        <p14:creationId xmlns:p14="http://schemas.microsoft.com/office/powerpoint/2010/main" val="61866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E0AFB-CF3B-7ECB-2C6D-BBF2F358558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AF986E1-6835-47BA-73F8-21338B43973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22D7722C-42E2-F148-7175-2083F9BFA6C6}"/>
              </a:ext>
            </a:extLst>
          </p:cNvPr>
          <p:cNvSpPr txBox="1"/>
          <p:nvPr/>
        </p:nvSpPr>
        <p:spPr>
          <a:xfrm>
            <a:off x="1248697" y="1032387"/>
            <a:ext cx="9901084" cy="1354217"/>
          </a:xfrm>
          <a:prstGeom prst="rect">
            <a:avLst/>
          </a:prstGeom>
          <a:noFill/>
        </p:spPr>
        <p:txBody>
          <a:bodyPr wrap="square" rtlCol="0">
            <a:spAutoFit/>
          </a:bodyPr>
          <a:lstStyle/>
          <a:p>
            <a:r>
              <a:rPr lang="fr-FR" sz="3200" b="1" dirty="0"/>
              <a:t>Les fleurs à privilégier</a:t>
            </a:r>
          </a:p>
          <a:p>
            <a:r>
              <a:rPr lang="fr-FR" sz="3200" b="1" dirty="0"/>
              <a:t>LA BOURRACHE</a:t>
            </a:r>
          </a:p>
          <a:p>
            <a:endParaRPr lang="fr-FR" dirty="0"/>
          </a:p>
        </p:txBody>
      </p:sp>
      <p:pic>
        <p:nvPicPr>
          <p:cNvPr id="4" name="Image 3" descr="Une image contenant plein air, Bourrache, invertébré, abeille&#10;&#10;Le contenu généré par l’IA peut être incorrect.">
            <a:extLst>
              <a:ext uri="{FF2B5EF4-FFF2-40B4-BE49-F238E27FC236}">
                <a16:creationId xmlns:a16="http://schemas.microsoft.com/office/drawing/2014/main" id="{D4D24EC8-0111-11F4-15C4-C7BBC07F0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2219" y="2214879"/>
            <a:ext cx="4319311" cy="3505200"/>
          </a:xfrm>
          <a:prstGeom prst="rect">
            <a:avLst/>
          </a:prstGeom>
        </p:spPr>
      </p:pic>
      <p:pic>
        <p:nvPicPr>
          <p:cNvPr id="1028" name="Picture 4" descr="Graines de bourrache - Borago officinalis">
            <a:extLst>
              <a:ext uri="{FF2B5EF4-FFF2-40B4-BE49-F238E27FC236}">
                <a16:creationId xmlns:a16="http://schemas.microsoft.com/office/drawing/2014/main" id="{9D35BC24-4595-1F55-5924-535B968CC50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1760" y="2193635"/>
            <a:ext cx="3554883" cy="352644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2BBE626-5232-C51F-111F-5D2636B16FB0}"/>
              </a:ext>
            </a:extLst>
          </p:cNvPr>
          <p:cNvSpPr txBox="1"/>
          <p:nvPr/>
        </p:nvSpPr>
        <p:spPr>
          <a:xfrm>
            <a:off x="5435600" y="2386604"/>
            <a:ext cx="2296160" cy="2862322"/>
          </a:xfrm>
          <a:prstGeom prst="rect">
            <a:avLst/>
          </a:prstGeom>
          <a:noFill/>
        </p:spPr>
        <p:txBody>
          <a:bodyPr wrap="square" rtlCol="0">
            <a:spAutoFit/>
          </a:bodyPr>
          <a:lstStyle/>
          <a:p>
            <a:endParaRPr lang="fr-FR" b="1" dirty="0"/>
          </a:p>
          <a:p>
            <a:r>
              <a:rPr lang="fr-FR" b="1" dirty="0"/>
              <a:t>Cycle : Annuel</a:t>
            </a:r>
          </a:p>
          <a:p>
            <a:r>
              <a:rPr lang="fr-FR" b="1" dirty="0"/>
              <a:t>Semis</a:t>
            </a:r>
            <a:r>
              <a:rPr lang="fr-FR" dirty="0"/>
              <a:t>: au printemps</a:t>
            </a:r>
          </a:p>
          <a:p>
            <a:endParaRPr lang="fr-FR" dirty="0"/>
          </a:p>
          <a:p>
            <a:r>
              <a:rPr lang="fr-FR" b="1" dirty="0"/>
              <a:t>Floraison</a:t>
            </a:r>
            <a:r>
              <a:rPr lang="fr-FR" dirty="0"/>
              <a:t>: Eté</a:t>
            </a:r>
          </a:p>
          <a:p>
            <a:r>
              <a:rPr lang="fr-FR" b="1" dirty="0"/>
              <a:t>Exposition</a:t>
            </a:r>
            <a:r>
              <a:rPr lang="fr-FR" dirty="0"/>
              <a:t>: ensoleillée &amp; mi ombre</a:t>
            </a:r>
          </a:p>
          <a:p>
            <a:r>
              <a:rPr lang="fr-FR" b="1" dirty="0"/>
              <a:t>Sol :  </a:t>
            </a:r>
            <a:r>
              <a:rPr lang="fr-FR" dirty="0"/>
              <a:t>léger bien drainé</a:t>
            </a:r>
          </a:p>
        </p:txBody>
      </p:sp>
    </p:spTree>
    <p:extLst>
      <p:ext uri="{BB962C8B-B14F-4D97-AF65-F5344CB8AC3E}">
        <p14:creationId xmlns:p14="http://schemas.microsoft.com/office/powerpoint/2010/main" val="1663406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832A1-D280-7302-564C-6C090F2E9BB4}"/>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B26F882-EA90-AAB3-2C72-3D95C4CCE1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670FAF00-2F4C-3D0B-45C8-69574E70FE7A}"/>
              </a:ext>
            </a:extLst>
          </p:cNvPr>
          <p:cNvSpPr txBox="1"/>
          <p:nvPr/>
        </p:nvSpPr>
        <p:spPr>
          <a:xfrm>
            <a:off x="1248697" y="1032387"/>
            <a:ext cx="9901084" cy="2062103"/>
          </a:xfrm>
          <a:prstGeom prst="rect">
            <a:avLst/>
          </a:prstGeom>
          <a:noFill/>
        </p:spPr>
        <p:txBody>
          <a:bodyPr wrap="square" rtlCol="0">
            <a:spAutoFit/>
          </a:bodyPr>
          <a:lstStyle/>
          <a:p>
            <a:r>
              <a:rPr lang="fr-FR" sz="3200" b="1" dirty="0"/>
              <a:t>La  Phacélie.</a:t>
            </a:r>
          </a:p>
          <a:p>
            <a:r>
              <a:rPr lang="fr-FR" sz="3200" b="1" dirty="0"/>
              <a:t>Annuelle</a:t>
            </a:r>
          </a:p>
          <a:p>
            <a:r>
              <a:rPr lang="fr-FR" sz="3200" b="1" dirty="0"/>
              <a:t>Sol ingrat et sec</a:t>
            </a:r>
          </a:p>
          <a:p>
            <a:r>
              <a:rPr lang="fr-FR" sz="3200" b="1" dirty="0"/>
              <a:t>Fleurit de mai à août</a:t>
            </a:r>
            <a:endParaRPr lang="fr-FR" dirty="0"/>
          </a:p>
        </p:txBody>
      </p:sp>
      <p:pic>
        <p:nvPicPr>
          <p:cNvPr id="3" name="Image 2">
            <a:extLst>
              <a:ext uri="{FF2B5EF4-FFF2-40B4-BE49-F238E27FC236}">
                <a16:creationId xmlns:a16="http://schemas.microsoft.com/office/drawing/2014/main" id="{2A19EFAC-8514-5EC5-FE63-192273E333DB}"/>
              </a:ext>
            </a:extLst>
          </p:cNvPr>
          <p:cNvPicPr>
            <a:picLocks noChangeAspect="1"/>
          </p:cNvPicPr>
          <p:nvPr/>
        </p:nvPicPr>
        <p:blipFill>
          <a:blip r:embed="rId3"/>
          <a:stretch>
            <a:fillRect/>
          </a:stretch>
        </p:blipFill>
        <p:spPr>
          <a:xfrm>
            <a:off x="998817" y="3464926"/>
            <a:ext cx="5442623" cy="3605451"/>
          </a:xfrm>
          <a:prstGeom prst="rect">
            <a:avLst/>
          </a:prstGeom>
        </p:spPr>
      </p:pic>
      <p:pic>
        <p:nvPicPr>
          <p:cNvPr id="6" name="Image 5" descr="Une image contenant fleur, plante, phacélie, plein air&#10;&#10;Le contenu généré par l’IA peut être incorrect.">
            <a:extLst>
              <a:ext uri="{FF2B5EF4-FFF2-40B4-BE49-F238E27FC236}">
                <a16:creationId xmlns:a16="http://schemas.microsoft.com/office/drawing/2014/main" id="{E9492F03-DA0B-CF2F-080E-7BC2CEA1B0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1440" y="2115820"/>
            <a:ext cx="5873766" cy="4833620"/>
          </a:xfrm>
          <a:prstGeom prst="rect">
            <a:avLst/>
          </a:prstGeom>
        </p:spPr>
      </p:pic>
    </p:spTree>
    <p:extLst>
      <p:ext uri="{BB962C8B-B14F-4D97-AF65-F5344CB8AC3E}">
        <p14:creationId xmlns:p14="http://schemas.microsoft.com/office/powerpoint/2010/main" val="2870725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637F8-6578-EF40-E04D-C95EF83C0C3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F7CEE18-6A7D-5225-FDFE-8BA5D624D92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A9FFB096-15D8-B571-D286-60EAB0C79770}"/>
              </a:ext>
            </a:extLst>
          </p:cNvPr>
          <p:cNvSpPr txBox="1"/>
          <p:nvPr/>
        </p:nvSpPr>
        <p:spPr>
          <a:xfrm>
            <a:off x="1248697" y="1032387"/>
            <a:ext cx="9901084" cy="1969770"/>
          </a:xfrm>
          <a:prstGeom prst="rect">
            <a:avLst/>
          </a:prstGeom>
          <a:noFill/>
        </p:spPr>
        <p:txBody>
          <a:bodyPr wrap="square" rtlCol="0">
            <a:spAutoFit/>
          </a:bodyPr>
          <a:lstStyle/>
          <a:p>
            <a:r>
              <a:rPr lang="fr-FR" sz="3200" b="1" dirty="0"/>
              <a:t>La  Campanule Blanche: </a:t>
            </a:r>
          </a:p>
          <a:p>
            <a:r>
              <a:rPr lang="fr-FR" sz="2400" b="1" dirty="0"/>
              <a:t>Vivace annuelle				Floraison de mai à Septembre</a:t>
            </a:r>
          </a:p>
          <a:p>
            <a:r>
              <a:rPr lang="fr-FR" sz="2400" b="1" dirty="0"/>
              <a:t>Sol ordinaire bien drainé</a:t>
            </a:r>
          </a:p>
          <a:p>
            <a:r>
              <a:rPr lang="fr-FR" sz="2400" b="1" dirty="0"/>
              <a:t>Exposition Ensoleillée à mi ombre</a:t>
            </a:r>
          </a:p>
          <a:p>
            <a:endParaRPr lang="fr-FR" dirty="0"/>
          </a:p>
        </p:txBody>
      </p:sp>
      <p:pic>
        <p:nvPicPr>
          <p:cNvPr id="7" name="Image 6" descr="Une image contenant arbre, insecte, pétale, fleurir&#10;&#10;Le contenu généré par l’IA peut être incorrect.">
            <a:extLst>
              <a:ext uri="{FF2B5EF4-FFF2-40B4-BE49-F238E27FC236}">
                <a16:creationId xmlns:a16="http://schemas.microsoft.com/office/drawing/2014/main" id="{DE86BAC2-28D7-1FF0-E5E4-D5E081227D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507377"/>
            <a:ext cx="5257256" cy="4471396"/>
          </a:xfrm>
          <a:prstGeom prst="rect">
            <a:avLst/>
          </a:prstGeom>
        </p:spPr>
      </p:pic>
      <p:pic>
        <p:nvPicPr>
          <p:cNvPr id="8" name="Image 7">
            <a:extLst>
              <a:ext uri="{FF2B5EF4-FFF2-40B4-BE49-F238E27FC236}">
                <a16:creationId xmlns:a16="http://schemas.microsoft.com/office/drawing/2014/main" id="{9FF48B15-736B-D97C-F901-B13D6ED8D7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825861"/>
            <a:ext cx="4350623" cy="4350623"/>
          </a:xfrm>
          <a:prstGeom prst="rect">
            <a:avLst/>
          </a:prstGeom>
        </p:spPr>
      </p:pic>
    </p:spTree>
    <p:extLst>
      <p:ext uri="{BB962C8B-B14F-4D97-AF65-F5344CB8AC3E}">
        <p14:creationId xmlns:p14="http://schemas.microsoft.com/office/powerpoint/2010/main" val="4116517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8B0E2-E7DA-0BC9-DBC8-2B47BF1D3804}"/>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EBB3DD8-CCE1-601B-B808-4718595BB2C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66D64693-FCBE-68C7-2CC5-89D6195EEA17}"/>
              </a:ext>
            </a:extLst>
          </p:cNvPr>
          <p:cNvSpPr txBox="1"/>
          <p:nvPr/>
        </p:nvSpPr>
        <p:spPr>
          <a:xfrm>
            <a:off x="1248697" y="1032387"/>
            <a:ext cx="9901084" cy="2400657"/>
          </a:xfrm>
          <a:prstGeom prst="rect">
            <a:avLst/>
          </a:prstGeom>
          <a:noFill/>
        </p:spPr>
        <p:txBody>
          <a:bodyPr wrap="square" rtlCol="0">
            <a:spAutoFit/>
          </a:bodyPr>
          <a:lstStyle/>
          <a:p>
            <a:r>
              <a:rPr lang="fr-FR" sz="3200" b="1" dirty="0"/>
              <a:t>Les Onagres</a:t>
            </a:r>
          </a:p>
          <a:p>
            <a:r>
              <a:rPr lang="fr-FR" sz="2000" b="1" dirty="0"/>
              <a:t>Vivace </a:t>
            </a:r>
            <a:r>
              <a:rPr lang="fr-FR" sz="2000" b="1" dirty="0" err="1"/>
              <a:t>bi-annuelles</a:t>
            </a:r>
            <a:endParaRPr lang="fr-FR" sz="2000" b="1" dirty="0"/>
          </a:p>
          <a:p>
            <a:r>
              <a:rPr lang="fr-FR" sz="2000" b="1" dirty="0"/>
              <a:t>Exposition plein soleil</a:t>
            </a:r>
          </a:p>
          <a:p>
            <a:r>
              <a:rPr lang="fr-FR" sz="2000" b="1" dirty="0"/>
              <a:t>Sol léger, pauvre, caillouteux sableux bien drainé</a:t>
            </a:r>
          </a:p>
          <a:p>
            <a:r>
              <a:rPr lang="fr-FR" sz="2000" b="1" dirty="0"/>
              <a:t>Rusticité très bonne jusqu’à -20°</a:t>
            </a:r>
          </a:p>
          <a:p>
            <a:r>
              <a:rPr lang="fr-FR" sz="2000" b="1" dirty="0"/>
              <a:t>Floraison de juin à  fin octobre début novembre</a:t>
            </a:r>
          </a:p>
          <a:p>
            <a:endParaRPr lang="fr-FR" dirty="0"/>
          </a:p>
        </p:txBody>
      </p:sp>
      <p:pic>
        <p:nvPicPr>
          <p:cNvPr id="2052" name="Picture 4" descr="Onagre - Oenothera">
            <a:extLst>
              <a:ext uri="{FF2B5EF4-FFF2-40B4-BE49-F238E27FC236}">
                <a16:creationId xmlns:a16="http://schemas.microsoft.com/office/drawing/2014/main" id="{B22EAD12-29CC-05EF-ED99-E7E4281BF3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7034" y="3241611"/>
            <a:ext cx="5704966" cy="378845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jaune, invertébré, insecte, abeille&#10;&#10;Le contenu généré par l’IA peut être incorrect.">
            <a:extLst>
              <a:ext uri="{FF2B5EF4-FFF2-40B4-BE49-F238E27FC236}">
                <a16:creationId xmlns:a16="http://schemas.microsoft.com/office/drawing/2014/main" id="{93C32B62-4024-A958-0050-66B9D2F639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15598"/>
            <a:ext cx="5120640" cy="3840480"/>
          </a:xfrm>
          <a:prstGeom prst="rect">
            <a:avLst/>
          </a:prstGeom>
        </p:spPr>
      </p:pic>
    </p:spTree>
    <p:extLst>
      <p:ext uri="{BB962C8B-B14F-4D97-AF65-F5344CB8AC3E}">
        <p14:creationId xmlns:p14="http://schemas.microsoft.com/office/powerpoint/2010/main" val="2919901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7D546-70DD-4194-3959-88ACD222EF0E}"/>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0FDB4DB-B9D2-13BC-D761-A422CF7F58E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2AAF7725-124E-7E31-3546-3C9156C8BF9C}"/>
              </a:ext>
            </a:extLst>
          </p:cNvPr>
          <p:cNvSpPr txBox="1"/>
          <p:nvPr/>
        </p:nvSpPr>
        <p:spPr>
          <a:xfrm>
            <a:off x="1248697" y="1032387"/>
            <a:ext cx="9901084" cy="2339102"/>
          </a:xfrm>
          <a:prstGeom prst="rect">
            <a:avLst/>
          </a:prstGeom>
          <a:noFill/>
        </p:spPr>
        <p:txBody>
          <a:bodyPr wrap="square" rtlCol="0">
            <a:spAutoFit/>
          </a:bodyPr>
          <a:lstStyle/>
          <a:p>
            <a:r>
              <a:rPr lang="fr-FR" sz="3200" b="1" dirty="0"/>
              <a:t>Les Sedums ou Orpins</a:t>
            </a:r>
          </a:p>
          <a:p>
            <a:r>
              <a:rPr lang="fr-FR" sz="2400" b="1" dirty="0"/>
              <a:t>Sol sec et pauvre ,plutôt sableux/caillouteux  bien drainé, peu d’entretien</a:t>
            </a:r>
          </a:p>
          <a:p>
            <a:r>
              <a:rPr lang="fr-FR" sz="2400" b="1" dirty="0"/>
              <a:t>Floraison de septembre à fin Octobre ( </a:t>
            </a:r>
            <a:r>
              <a:rPr lang="fr-FR" sz="2400" b="1" i="1" dirty="0"/>
              <a:t>jusqu’au Gelée</a:t>
            </a:r>
            <a:r>
              <a:rPr lang="fr-FR" sz="2400" b="1" dirty="0"/>
              <a:t>)</a:t>
            </a:r>
          </a:p>
          <a:p>
            <a:r>
              <a:rPr lang="fr-FR" sz="2400" b="1" dirty="0"/>
              <a:t>Supporte chaleur et sécheresse</a:t>
            </a:r>
          </a:p>
          <a:p>
            <a:endParaRPr lang="fr-FR" dirty="0"/>
          </a:p>
        </p:txBody>
      </p:sp>
      <p:pic>
        <p:nvPicPr>
          <p:cNvPr id="3074" name="Picture 2" descr="Sedum Joyce Henderson">
            <a:extLst>
              <a:ext uri="{FF2B5EF4-FFF2-40B4-BE49-F238E27FC236}">
                <a16:creationId xmlns:a16="http://schemas.microsoft.com/office/drawing/2014/main" id="{CF2C1614-FF73-9114-7FD6-1F88D0676C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3784" y="3136490"/>
            <a:ext cx="6925331" cy="3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560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F669-7824-A14A-DA1C-372898C4F1C6}"/>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0722123-3186-99DB-2844-08CEB779BC9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B8FB43C9-C9CC-0510-C6E1-C849D9CABD92}"/>
              </a:ext>
            </a:extLst>
          </p:cNvPr>
          <p:cNvSpPr txBox="1"/>
          <p:nvPr/>
        </p:nvSpPr>
        <p:spPr>
          <a:xfrm>
            <a:off x="1248697" y="1032387"/>
            <a:ext cx="9901084" cy="2339102"/>
          </a:xfrm>
          <a:prstGeom prst="rect">
            <a:avLst/>
          </a:prstGeom>
          <a:noFill/>
        </p:spPr>
        <p:txBody>
          <a:bodyPr wrap="square" rtlCol="0">
            <a:spAutoFit/>
          </a:bodyPr>
          <a:lstStyle/>
          <a:p>
            <a:r>
              <a:rPr lang="fr-FR" sz="3200" b="1" dirty="0"/>
              <a:t>Le </a:t>
            </a:r>
            <a:r>
              <a:rPr lang="fr-FR" sz="3200" b="1" dirty="0" err="1"/>
              <a:t>Rubeckia</a:t>
            </a:r>
            <a:endParaRPr lang="fr-FR" sz="3200" b="1" dirty="0"/>
          </a:p>
          <a:p>
            <a:r>
              <a:rPr lang="fr-FR" sz="2400" b="1" dirty="0"/>
              <a:t>Vivace annuelle</a:t>
            </a:r>
          </a:p>
          <a:p>
            <a:r>
              <a:rPr lang="fr-FR" sz="2400" b="1" dirty="0"/>
              <a:t>Floraison d’août à début octobre</a:t>
            </a:r>
          </a:p>
          <a:p>
            <a:r>
              <a:rPr lang="fr-FR" sz="2400" b="1" dirty="0"/>
              <a:t>Sol lourd consistant</a:t>
            </a:r>
          </a:p>
          <a:p>
            <a:r>
              <a:rPr lang="fr-FR" sz="2400" b="1" dirty="0"/>
              <a:t>		   Aime le soleil</a:t>
            </a:r>
          </a:p>
          <a:p>
            <a:endParaRPr lang="fr-FR" dirty="0"/>
          </a:p>
        </p:txBody>
      </p:sp>
      <p:pic>
        <p:nvPicPr>
          <p:cNvPr id="4" name="Image 3" descr="Une image contenant plante, fleur, plein air, pollen&#10;&#10;Le contenu généré par l’IA peut être incorrect.">
            <a:extLst>
              <a:ext uri="{FF2B5EF4-FFF2-40B4-BE49-F238E27FC236}">
                <a16:creationId xmlns:a16="http://schemas.microsoft.com/office/drawing/2014/main" id="{F783F1BF-2E0C-9A6C-D483-171606A49B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208365" y="1103057"/>
            <a:ext cx="6858000" cy="5143500"/>
          </a:xfrm>
          <a:prstGeom prst="rect">
            <a:avLst/>
          </a:prstGeom>
        </p:spPr>
      </p:pic>
      <p:pic>
        <p:nvPicPr>
          <p:cNvPr id="9" name="Image 8" descr="Une image contenant plante, fleur, plein air, tournesol&#10;&#10;Le contenu généré par l’IA peut être incorrect.">
            <a:extLst>
              <a:ext uri="{FF2B5EF4-FFF2-40B4-BE49-F238E27FC236}">
                <a16:creationId xmlns:a16="http://schemas.microsoft.com/office/drawing/2014/main" id="{A9EDE878-9820-D667-FBBA-65080198ED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64018" y="3201737"/>
            <a:ext cx="4375232" cy="3281424"/>
          </a:xfrm>
          <a:prstGeom prst="rect">
            <a:avLst/>
          </a:prstGeom>
        </p:spPr>
      </p:pic>
    </p:spTree>
    <p:extLst>
      <p:ext uri="{BB962C8B-B14F-4D97-AF65-F5344CB8AC3E}">
        <p14:creationId xmlns:p14="http://schemas.microsoft.com/office/powerpoint/2010/main" val="3837454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DC647-F1F9-7E1E-0780-1B86D4D678AA}"/>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C306423-181D-7302-F943-6FE0732D02B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CFF3B2ED-3BA2-9694-E385-54432C8B2B47}"/>
              </a:ext>
            </a:extLst>
          </p:cNvPr>
          <p:cNvSpPr txBox="1"/>
          <p:nvPr/>
        </p:nvSpPr>
        <p:spPr>
          <a:xfrm>
            <a:off x="1248697" y="1032387"/>
            <a:ext cx="9901084" cy="2431435"/>
          </a:xfrm>
          <a:prstGeom prst="rect">
            <a:avLst/>
          </a:prstGeom>
          <a:noFill/>
        </p:spPr>
        <p:txBody>
          <a:bodyPr wrap="square" rtlCol="0">
            <a:spAutoFit/>
          </a:bodyPr>
          <a:lstStyle/>
          <a:p>
            <a:r>
              <a:rPr lang="fr-FR" sz="3200" b="1" dirty="0"/>
              <a:t>Les jachères fleuries</a:t>
            </a:r>
          </a:p>
          <a:p>
            <a:r>
              <a:rPr lang="fr-FR" sz="2400" b="1" dirty="0"/>
              <a:t>Plantes vivaces pour créer des bordures de chemins communaux, plates bandes, centre de rond point</a:t>
            </a:r>
          </a:p>
          <a:p>
            <a:r>
              <a:rPr lang="fr-FR" sz="2400" b="1" dirty="0"/>
              <a:t>Floraison de juillet à mi-octobre</a:t>
            </a:r>
          </a:p>
          <a:p>
            <a:r>
              <a:rPr lang="fr-FR" sz="2400" b="1" dirty="0"/>
              <a:t>Cosmos, Chrysanthème, Œillet, Némophile, Silène, Bleuet, coquelicot,</a:t>
            </a:r>
            <a:r>
              <a:rPr lang="fr-FR" dirty="0"/>
              <a:t> </a:t>
            </a:r>
            <a:r>
              <a:rPr lang="fr-FR" sz="2400" b="1" dirty="0"/>
              <a:t>Bidens, Centaurée, </a:t>
            </a:r>
            <a:r>
              <a:rPr lang="fr-FR" sz="2400" b="1" dirty="0" err="1"/>
              <a:t>Échium</a:t>
            </a:r>
            <a:r>
              <a:rPr lang="fr-FR" sz="2400" b="1" dirty="0"/>
              <a:t>, Ibéris, crépide hirsute……..</a:t>
            </a:r>
          </a:p>
        </p:txBody>
      </p:sp>
      <p:pic>
        <p:nvPicPr>
          <p:cNvPr id="4100" name="Picture 4" descr="Résultat d’images pour jachère fleurie vivace">
            <a:extLst>
              <a:ext uri="{FF2B5EF4-FFF2-40B4-BE49-F238E27FC236}">
                <a16:creationId xmlns:a16="http://schemas.microsoft.com/office/drawing/2014/main" id="{587036BE-1978-8B9F-8DA1-9AD37E98A6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25246"/>
            <a:ext cx="4218193" cy="340481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1A6BD3F9-FE87-B23D-9560-116B85F40E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224" y="3625246"/>
            <a:ext cx="5143500" cy="3429000"/>
          </a:xfrm>
          <a:prstGeom prst="rect">
            <a:avLst/>
          </a:prstGeom>
        </p:spPr>
      </p:pic>
      <p:pic>
        <p:nvPicPr>
          <p:cNvPr id="4104" name="Picture 8" descr="Résultat d’images pour jachère fleurie vivace">
            <a:extLst>
              <a:ext uri="{FF2B5EF4-FFF2-40B4-BE49-F238E27FC236}">
                <a16:creationId xmlns:a16="http://schemas.microsoft.com/office/drawing/2014/main" id="{BE35A65B-BCF1-0435-0CA8-C8270732D3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87142" y="3696929"/>
            <a:ext cx="4221973" cy="333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44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F9784-DB78-1DCC-C6F8-15C65F617DF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01A7B7B-1DF4-C451-89CC-A89D07C3A49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9F9714D6-4DEE-87CF-B6F0-B9EDBB93A656}"/>
              </a:ext>
            </a:extLst>
          </p:cNvPr>
          <p:cNvSpPr txBox="1"/>
          <p:nvPr/>
        </p:nvSpPr>
        <p:spPr>
          <a:xfrm>
            <a:off x="1248697" y="845574"/>
            <a:ext cx="9901084" cy="646331"/>
          </a:xfrm>
          <a:prstGeom prst="rect">
            <a:avLst/>
          </a:prstGeom>
          <a:noFill/>
        </p:spPr>
        <p:txBody>
          <a:bodyPr wrap="square" rtlCol="0">
            <a:spAutoFit/>
          </a:bodyPr>
          <a:lstStyle/>
          <a:p>
            <a:pPr algn="ctr"/>
            <a:r>
              <a:rPr lang="fr-FR" sz="3600" b="1" dirty="0"/>
              <a:t>Les arbustes mellifères</a:t>
            </a:r>
            <a:r>
              <a:rPr lang="fr-FR" sz="3200" b="1" dirty="0"/>
              <a:t>.</a:t>
            </a:r>
            <a:endParaRPr lang="fr-FR" dirty="0"/>
          </a:p>
        </p:txBody>
      </p:sp>
      <p:sp>
        <p:nvSpPr>
          <p:cNvPr id="3" name="ZoneTexte 2">
            <a:extLst>
              <a:ext uri="{FF2B5EF4-FFF2-40B4-BE49-F238E27FC236}">
                <a16:creationId xmlns:a16="http://schemas.microsoft.com/office/drawing/2014/main" id="{331135CC-63C0-7FFE-B7CC-931C36D44E7D}"/>
              </a:ext>
            </a:extLst>
          </p:cNvPr>
          <p:cNvSpPr txBox="1"/>
          <p:nvPr/>
        </p:nvSpPr>
        <p:spPr>
          <a:xfrm>
            <a:off x="1150374" y="1491905"/>
            <a:ext cx="10127226" cy="4401205"/>
          </a:xfrm>
          <a:prstGeom prst="rect">
            <a:avLst/>
          </a:prstGeom>
          <a:solidFill>
            <a:srgbClr val="FFC000"/>
          </a:solidFill>
        </p:spPr>
        <p:txBody>
          <a:bodyPr wrap="square" rtlCol="0">
            <a:spAutoFit/>
          </a:bodyPr>
          <a:lstStyle/>
          <a:p>
            <a:pPr algn="just"/>
            <a:r>
              <a:rPr lang="fr-FR" sz="2400" b="1" dirty="0"/>
              <a:t>L’objectif est de recréer des haies « utiles » à l’apiculture et/ou de compléter celles existantes  avec des arbustes mellifères dont les floraisons couvrent les trouées de miellées et surtout la période de mi juillet à fin novembre.</a:t>
            </a:r>
          </a:p>
          <a:p>
            <a:pPr algn="just"/>
            <a:r>
              <a:rPr lang="fr-FR" sz="2400" b="1" dirty="0"/>
              <a:t>On privilégiera les arbustes à floraisons étalées sur plus d’un mois ou permanentes dans ce créneau ciblé.</a:t>
            </a:r>
          </a:p>
          <a:p>
            <a:endParaRPr lang="fr-FR" sz="1100" b="1" dirty="0"/>
          </a:p>
          <a:p>
            <a:r>
              <a:rPr lang="fr-FR" sz="2400" b="1" dirty="0"/>
              <a:t>Gojis; </a:t>
            </a:r>
            <a:r>
              <a:rPr lang="fr-FR" sz="2400" b="1" dirty="0" err="1"/>
              <a:t>Budélias</a:t>
            </a:r>
            <a:r>
              <a:rPr lang="fr-FR" sz="2400" b="1" dirty="0"/>
              <a:t>, Viornes tins,  Symphorine </a:t>
            </a:r>
            <a:r>
              <a:rPr lang="fr-FR" sz="2400" b="1" dirty="0" err="1"/>
              <a:t>magic</a:t>
            </a:r>
            <a:r>
              <a:rPr lang="fr-FR" sz="2400" b="1" dirty="0"/>
              <a:t> </a:t>
            </a:r>
            <a:r>
              <a:rPr lang="fr-FR" sz="2400" b="1" dirty="0" err="1"/>
              <a:t>berry</a:t>
            </a:r>
            <a:r>
              <a:rPr lang="fr-FR" sz="2400" b="1" dirty="0"/>
              <a:t>,  </a:t>
            </a:r>
            <a:r>
              <a:rPr lang="fr-FR" sz="2400" b="1" dirty="0" err="1"/>
              <a:t>Elsholtzia</a:t>
            </a:r>
            <a:r>
              <a:rPr lang="fr-FR" sz="2400" b="1" dirty="0"/>
              <a:t> </a:t>
            </a:r>
            <a:r>
              <a:rPr lang="fr-FR" sz="2400" b="1" dirty="0" err="1"/>
              <a:t>Stauntoni</a:t>
            </a:r>
            <a:r>
              <a:rPr lang="fr-FR" sz="2400" b="1" dirty="0"/>
              <a:t>, </a:t>
            </a:r>
            <a:r>
              <a:rPr lang="fr-FR" sz="2400" b="1" dirty="0" err="1"/>
              <a:t>Lonicera</a:t>
            </a:r>
            <a:r>
              <a:rPr lang="fr-FR" sz="2400" b="1" dirty="0"/>
              <a:t> </a:t>
            </a:r>
            <a:r>
              <a:rPr lang="fr-FR" sz="2400" b="1" dirty="0" err="1"/>
              <a:t>fragrantissima</a:t>
            </a:r>
            <a:r>
              <a:rPr lang="fr-FR" sz="2400" b="1" dirty="0"/>
              <a:t> Vitex agnus </a:t>
            </a:r>
            <a:r>
              <a:rPr lang="fr-FR" sz="2400" b="1" dirty="0" err="1"/>
              <a:t>castus</a:t>
            </a:r>
            <a:r>
              <a:rPr lang="fr-FR" sz="2400" b="1" dirty="0"/>
              <a:t>……..</a:t>
            </a:r>
          </a:p>
          <a:p>
            <a:endParaRPr lang="fr-FR" sz="2000" b="1" dirty="0"/>
          </a:p>
          <a:p>
            <a:r>
              <a:rPr lang="fr-FR" sz="2400" b="1" dirty="0"/>
              <a:t>Ces arbustes peuvent former des haies denses et / couvrantes les talus par exemple</a:t>
            </a:r>
          </a:p>
        </p:txBody>
      </p:sp>
    </p:spTree>
    <p:extLst>
      <p:ext uri="{BB962C8B-B14F-4D97-AF65-F5344CB8AC3E}">
        <p14:creationId xmlns:p14="http://schemas.microsoft.com/office/powerpoint/2010/main" val="1112946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8B44-CFCA-0A31-1D2D-3DD92E940AF7}"/>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CA56558-8B2A-4D60-8EB1-0E284147816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558" y="393291"/>
            <a:ext cx="12209115" cy="6464710"/>
          </a:xfrm>
        </p:spPr>
      </p:pic>
      <p:sp>
        <p:nvSpPr>
          <p:cNvPr id="2" name="ZoneTexte 1">
            <a:extLst>
              <a:ext uri="{FF2B5EF4-FFF2-40B4-BE49-F238E27FC236}">
                <a16:creationId xmlns:a16="http://schemas.microsoft.com/office/drawing/2014/main" id="{D353D87B-2D32-C56B-4177-F6276754D7B1}"/>
              </a:ext>
            </a:extLst>
          </p:cNvPr>
          <p:cNvSpPr txBox="1"/>
          <p:nvPr/>
        </p:nvSpPr>
        <p:spPr>
          <a:xfrm>
            <a:off x="1150374" y="796413"/>
            <a:ext cx="10097729" cy="5262979"/>
          </a:xfrm>
          <a:prstGeom prst="rect">
            <a:avLst/>
          </a:prstGeom>
          <a:solidFill>
            <a:srgbClr val="FFC000"/>
          </a:solidFill>
        </p:spPr>
        <p:txBody>
          <a:bodyPr wrap="square" rtlCol="0">
            <a:spAutoFit/>
          </a:bodyPr>
          <a:lstStyle/>
          <a:p>
            <a:pPr algn="ctr"/>
            <a:r>
              <a:rPr lang="fr-FR" sz="3200" b="1" dirty="0"/>
              <a:t>CE QUE L’ON SAIT !</a:t>
            </a:r>
          </a:p>
          <a:p>
            <a:endParaRPr lang="fr-FR" sz="600" dirty="0"/>
          </a:p>
          <a:p>
            <a:r>
              <a:rPr lang="fr-FR" sz="2800" b="1" dirty="0"/>
              <a:t>Notre environnement</a:t>
            </a:r>
          </a:p>
          <a:p>
            <a:pPr marL="2571750" lvl="5" indent="-285750">
              <a:buFont typeface="Wingdings" panose="05000000000000000000" pitchFamily="2" charset="2"/>
              <a:buChar char="Ø"/>
            </a:pPr>
            <a:r>
              <a:rPr lang="fr-FR" sz="2800" b="1" dirty="0"/>
              <a:t>Sa gestion</a:t>
            </a:r>
          </a:p>
          <a:p>
            <a:pPr marL="2571750" lvl="5" indent="-285750">
              <a:buFont typeface="Wingdings" panose="05000000000000000000" pitchFamily="2" charset="2"/>
              <a:buChar char="Ø"/>
            </a:pPr>
            <a:r>
              <a:rPr lang="fr-FR" sz="2800" b="1" dirty="0"/>
              <a:t>Ses risques</a:t>
            </a:r>
          </a:p>
          <a:p>
            <a:r>
              <a:rPr lang="fr-FR" sz="2800" b="1" dirty="0"/>
              <a:t>Objectif Diutinus:</a:t>
            </a:r>
          </a:p>
          <a:p>
            <a:pPr marL="2571750" lvl="5" indent="-285750">
              <a:buFont typeface="Wingdings" panose="05000000000000000000" pitchFamily="2" charset="2"/>
              <a:buChar char="Ø"/>
            </a:pPr>
            <a:r>
              <a:rPr lang="fr-FR" sz="2800" b="1" dirty="0"/>
              <a:t>Former et renforcer nos abeilles d’hiver</a:t>
            </a:r>
          </a:p>
          <a:p>
            <a:r>
              <a:rPr lang="fr-FR" sz="2800" b="1" dirty="0"/>
              <a:t>Impact du réchauffement climatique:</a:t>
            </a:r>
          </a:p>
          <a:p>
            <a:pPr marL="2571750" lvl="5" indent="-285750">
              <a:buFont typeface="Wingdings" panose="05000000000000000000" pitchFamily="2" charset="2"/>
              <a:buChar char="Ø"/>
            </a:pPr>
            <a:r>
              <a:rPr lang="fr-FR" sz="2800" b="1" dirty="0"/>
              <a:t>Sur notre environnement végétal</a:t>
            </a:r>
          </a:p>
          <a:p>
            <a:pPr marL="2571750" lvl="5" indent="-285750">
              <a:buFont typeface="Wingdings" panose="05000000000000000000" pitchFamily="2" charset="2"/>
              <a:buChar char="Ø"/>
            </a:pPr>
            <a:r>
              <a:rPr lang="fr-FR" sz="2800" b="1" dirty="0"/>
              <a:t>Sur la multiplication des risques</a:t>
            </a:r>
          </a:p>
          <a:p>
            <a:pPr marL="2571750" lvl="5" indent="-285750">
              <a:buFont typeface="Wingdings" panose="05000000000000000000" pitchFamily="2" charset="2"/>
              <a:buChar char="Ø"/>
            </a:pPr>
            <a:r>
              <a:rPr lang="fr-FR" sz="2800" b="1" dirty="0"/>
              <a:t>Sur le comportement de nos abeilles</a:t>
            </a:r>
          </a:p>
          <a:p>
            <a:r>
              <a:rPr lang="fr-FR" sz="2800" b="1" dirty="0"/>
              <a:t>Corrélation entre pollen et défense immunitaire</a:t>
            </a:r>
            <a:endParaRPr lang="fr-FR" dirty="0"/>
          </a:p>
          <a:p>
            <a:endParaRPr lang="fr-FR" dirty="0"/>
          </a:p>
        </p:txBody>
      </p:sp>
    </p:spTree>
    <p:extLst>
      <p:ext uri="{BB962C8B-B14F-4D97-AF65-F5344CB8AC3E}">
        <p14:creationId xmlns:p14="http://schemas.microsoft.com/office/powerpoint/2010/main" val="3482798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CBD2-CEB0-2CBE-F4DC-7F837BA23A4D}"/>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7F9F08D-3BAB-55FA-C071-4999FFD9EA8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8497FC46-0FB7-572A-1C5C-6121EF071B96}"/>
              </a:ext>
            </a:extLst>
          </p:cNvPr>
          <p:cNvSpPr txBox="1"/>
          <p:nvPr/>
        </p:nvSpPr>
        <p:spPr>
          <a:xfrm>
            <a:off x="1055692" y="401264"/>
            <a:ext cx="10097729" cy="4708981"/>
          </a:xfrm>
          <a:prstGeom prst="rect">
            <a:avLst/>
          </a:prstGeom>
          <a:solidFill>
            <a:srgbClr val="FFC000"/>
          </a:solidFill>
        </p:spPr>
        <p:txBody>
          <a:bodyPr wrap="square" rtlCol="0">
            <a:spAutoFit/>
          </a:bodyPr>
          <a:lstStyle/>
          <a:p>
            <a:r>
              <a:rPr lang="fr-FR" sz="3200" b="1" dirty="0"/>
              <a:t>Les Gojis</a:t>
            </a:r>
          </a:p>
          <a:p>
            <a:endParaRPr lang="fr-FR" sz="1000" b="1" dirty="0"/>
          </a:p>
          <a:p>
            <a:r>
              <a:rPr lang="fr-FR" sz="2400" b="1" dirty="0"/>
              <a:t>Arbuste créant un massif très dense, très robuste et résistant fleurissant en continue de juillet à fin septembre, s’accommodant de terrains ingrats, caillouteux, mêmes calcaires. Le Goji se marcotte facilement</a:t>
            </a:r>
          </a:p>
          <a:p>
            <a:r>
              <a:rPr lang="fr-FR" sz="2400" b="1" dirty="0"/>
              <a:t>Un Goji en fleur c’est une ruche à ciel ouvert de l’aube au crépuscule pendant 2 mois.  Les passereaux y trouvent refuge et  se régalent des fruits. Très bon apport de nectar et pollen</a:t>
            </a:r>
          </a:p>
          <a:p>
            <a:endParaRPr lang="fr-FR" sz="2400" b="1" dirty="0"/>
          </a:p>
          <a:p>
            <a:endParaRPr lang="fr-FR" sz="2400" b="1" dirty="0"/>
          </a:p>
          <a:p>
            <a:endParaRPr lang="fr-FR" sz="2400" b="1" dirty="0"/>
          </a:p>
          <a:p>
            <a:endParaRPr lang="fr-FR" dirty="0"/>
          </a:p>
        </p:txBody>
      </p:sp>
      <p:pic>
        <p:nvPicPr>
          <p:cNvPr id="5122" name="Picture 2" descr="Goji berry">
            <a:extLst>
              <a:ext uri="{FF2B5EF4-FFF2-40B4-BE49-F238E27FC236}">
                <a16:creationId xmlns:a16="http://schemas.microsoft.com/office/drawing/2014/main" id="{2D81B87F-C66D-0C19-0E7A-3C08B01D17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3256" y="3770671"/>
            <a:ext cx="4345859" cy="325939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E4645BC-D49A-C7FA-1BD5-18786D344389}"/>
              </a:ext>
            </a:extLst>
          </p:cNvPr>
          <p:cNvPicPr>
            <a:picLocks noChangeAspect="1"/>
          </p:cNvPicPr>
          <p:nvPr/>
        </p:nvPicPr>
        <p:blipFill>
          <a:blip r:embed="rId4"/>
          <a:stretch>
            <a:fillRect/>
          </a:stretch>
        </p:blipFill>
        <p:spPr>
          <a:xfrm>
            <a:off x="0" y="3674806"/>
            <a:ext cx="4473678" cy="3355259"/>
          </a:xfrm>
          <a:prstGeom prst="rect">
            <a:avLst/>
          </a:prstGeom>
        </p:spPr>
      </p:pic>
      <p:pic>
        <p:nvPicPr>
          <p:cNvPr id="6" name="Image 5">
            <a:extLst>
              <a:ext uri="{FF2B5EF4-FFF2-40B4-BE49-F238E27FC236}">
                <a16:creationId xmlns:a16="http://schemas.microsoft.com/office/drawing/2014/main" id="{BE6CBB44-1AB7-885B-A498-DC9E3E3D7B09}"/>
              </a:ext>
            </a:extLst>
          </p:cNvPr>
          <p:cNvPicPr>
            <a:picLocks noChangeAspect="1"/>
          </p:cNvPicPr>
          <p:nvPr/>
        </p:nvPicPr>
        <p:blipFill>
          <a:blip r:embed="rId5"/>
          <a:stretch>
            <a:fillRect/>
          </a:stretch>
        </p:blipFill>
        <p:spPr>
          <a:xfrm>
            <a:off x="4245077" y="4218303"/>
            <a:ext cx="3709219" cy="2781914"/>
          </a:xfrm>
          <a:prstGeom prst="rect">
            <a:avLst/>
          </a:prstGeom>
        </p:spPr>
      </p:pic>
    </p:spTree>
    <p:extLst>
      <p:ext uri="{BB962C8B-B14F-4D97-AF65-F5344CB8AC3E}">
        <p14:creationId xmlns:p14="http://schemas.microsoft.com/office/powerpoint/2010/main" val="4127256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9C6B-3EB4-AEA5-4D3B-9D0BC0164B6C}"/>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697C054-B5D8-C5FD-458C-DF23DB9AF8D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8ABA174F-0AF4-A72C-88CF-264313745BD4}"/>
              </a:ext>
            </a:extLst>
          </p:cNvPr>
          <p:cNvSpPr txBox="1"/>
          <p:nvPr/>
        </p:nvSpPr>
        <p:spPr>
          <a:xfrm>
            <a:off x="1248697" y="1032387"/>
            <a:ext cx="9901084" cy="3570208"/>
          </a:xfrm>
          <a:prstGeom prst="rect">
            <a:avLst/>
          </a:prstGeom>
          <a:noFill/>
        </p:spPr>
        <p:txBody>
          <a:bodyPr wrap="square" rtlCol="0">
            <a:spAutoFit/>
          </a:bodyPr>
          <a:lstStyle/>
          <a:p>
            <a:r>
              <a:rPr lang="fr-FR" sz="3200" b="1" dirty="0"/>
              <a:t>Les </a:t>
            </a:r>
            <a:r>
              <a:rPr lang="fr-FR" sz="3200" b="1" dirty="0" err="1"/>
              <a:t>Buddelia</a:t>
            </a:r>
            <a:r>
              <a:rPr lang="fr-FR" sz="3200" b="1" dirty="0"/>
              <a:t> </a:t>
            </a:r>
            <a:r>
              <a:rPr lang="fr-FR" sz="3200" b="1" dirty="0" err="1"/>
              <a:t>davidii</a:t>
            </a:r>
            <a:r>
              <a:rPr lang="fr-FR" sz="3200" b="1" dirty="0"/>
              <a:t> </a:t>
            </a:r>
            <a:r>
              <a:rPr lang="fr-FR" sz="3200" b="1" dirty="0" err="1"/>
              <a:t>sungold</a:t>
            </a:r>
            <a:r>
              <a:rPr lang="fr-FR" sz="3200" b="1" dirty="0"/>
              <a:t> ou </a:t>
            </a:r>
            <a:r>
              <a:rPr lang="fr-FR" sz="3200" b="1" dirty="0" err="1"/>
              <a:t>davidii</a:t>
            </a:r>
            <a:r>
              <a:rPr lang="fr-FR" sz="3200" b="1" dirty="0"/>
              <a:t> lilas ( arbre à papillon),</a:t>
            </a:r>
          </a:p>
          <a:p>
            <a:r>
              <a:rPr lang="fr-FR" sz="2400" b="1" dirty="0"/>
              <a:t>Arbuste très  mellifères et très prisés par les butineurs,  Croissance rapide et se propage vite formant des buissons denses</a:t>
            </a:r>
          </a:p>
          <a:p>
            <a:r>
              <a:rPr lang="fr-FR" sz="2400" b="1" dirty="0"/>
              <a:t>			Floraison de juin à septembre</a:t>
            </a:r>
          </a:p>
          <a:p>
            <a:r>
              <a:rPr lang="fr-FR" sz="2400" b="1" dirty="0"/>
              <a:t>                                            Rusticité  - 19°</a:t>
            </a:r>
          </a:p>
          <a:p>
            <a:r>
              <a:rPr lang="fr-FR" sz="2400" b="1" dirty="0"/>
              <a:t>                                             Hauteur à maturité 4 m</a:t>
            </a:r>
          </a:p>
          <a:p>
            <a:r>
              <a:rPr lang="fr-FR" sz="2400" b="1" dirty="0"/>
              <a:t>			 Sol bien drainé</a:t>
            </a:r>
          </a:p>
          <a:p>
            <a:endParaRPr lang="fr-FR" dirty="0"/>
          </a:p>
        </p:txBody>
      </p:sp>
      <p:pic>
        <p:nvPicPr>
          <p:cNvPr id="3" name="Image 2">
            <a:extLst>
              <a:ext uri="{FF2B5EF4-FFF2-40B4-BE49-F238E27FC236}">
                <a16:creationId xmlns:a16="http://schemas.microsoft.com/office/drawing/2014/main" id="{FD9985BC-CEAB-16C8-01F5-AB9D3147C7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9600" y="3067665"/>
            <a:ext cx="3962400" cy="3962400"/>
          </a:xfrm>
          <a:prstGeom prst="rect">
            <a:avLst/>
          </a:prstGeom>
        </p:spPr>
      </p:pic>
      <p:pic>
        <p:nvPicPr>
          <p:cNvPr id="7" name="Image 6">
            <a:extLst>
              <a:ext uri="{FF2B5EF4-FFF2-40B4-BE49-F238E27FC236}">
                <a16:creationId xmlns:a16="http://schemas.microsoft.com/office/drawing/2014/main" id="{9A5D4986-B060-0B69-51B6-9A118D8B19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73" y="3004303"/>
            <a:ext cx="4025761" cy="4025761"/>
          </a:xfrm>
          <a:prstGeom prst="rect">
            <a:avLst/>
          </a:prstGeom>
        </p:spPr>
      </p:pic>
    </p:spTree>
    <p:extLst>
      <p:ext uri="{BB962C8B-B14F-4D97-AF65-F5344CB8AC3E}">
        <p14:creationId xmlns:p14="http://schemas.microsoft.com/office/powerpoint/2010/main" val="240576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4C091-760F-48A6-D71D-831A6BD3B7F1}"/>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CBE6F99-6F5A-2688-095B-7C2D8BD176A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1EB171C8-244C-CBCB-389F-8B027D56EA69}"/>
              </a:ext>
            </a:extLst>
          </p:cNvPr>
          <p:cNvSpPr txBox="1"/>
          <p:nvPr/>
        </p:nvSpPr>
        <p:spPr>
          <a:xfrm>
            <a:off x="1415845" y="1012722"/>
            <a:ext cx="9901084" cy="1200329"/>
          </a:xfrm>
          <a:prstGeom prst="rect">
            <a:avLst/>
          </a:prstGeom>
          <a:noFill/>
        </p:spPr>
        <p:txBody>
          <a:bodyPr wrap="square" rtlCol="0">
            <a:spAutoFit/>
          </a:bodyPr>
          <a:lstStyle/>
          <a:p>
            <a:r>
              <a:rPr lang="fr-FR" sz="3600" b="1" dirty="0"/>
              <a:t>Symphorine </a:t>
            </a:r>
            <a:r>
              <a:rPr lang="fr-FR" sz="3600" b="1" dirty="0" err="1"/>
              <a:t>magic</a:t>
            </a:r>
            <a:r>
              <a:rPr lang="fr-FR" sz="3600" b="1" dirty="0"/>
              <a:t> </a:t>
            </a:r>
            <a:r>
              <a:rPr lang="fr-FR" sz="3600" b="1" dirty="0" err="1"/>
              <a:t>berry</a:t>
            </a:r>
            <a:endParaRPr lang="fr-FR" sz="3600" b="1" dirty="0"/>
          </a:p>
          <a:p>
            <a:r>
              <a:rPr lang="fr-FR" b="1" dirty="0"/>
              <a:t>Très rustique jusqu’à -29°  Hauteur à maturité 1,20 m accepte tout type de sol, exposition ombre / mi ombre  Floraison de juin à fin octobre; supporte  bien les stress hydriques</a:t>
            </a:r>
          </a:p>
        </p:txBody>
      </p:sp>
      <p:pic>
        <p:nvPicPr>
          <p:cNvPr id="6" name="Image 5">
            <a:extLst>
              <a:ext uri="{FF2B5EF4-FFF2-40B4-BE49-F238E27FC236}">
                <a16:creationId xmlns:a16="http://schemas.microsoft.com/office/drawing/2014/main" id="{FECC04F6-8713-640C-C7CC-C133CCAF3230}"/>
              </a:ext>
            </a:extLst>
          </p:cNvPr>
          <p:cNvPicPr>
            <a:picLocks noChangeAspect="1"/>
          </p:cNvPicPr>
          <p:nvPr/>
        </p:nvPicPr>
        <p:blipFill>
          <a:blip r:embed="rId3"/>
          <a:stretch>
            <a:fillRect/>
          </a:stretch>
        </p:blipFill>
        <p:spPr>
          <a:xfrm>
            <a:off x="7558456" y="2379406"/>
            <a:ext cx="4650659" cy="4650659"/>
          </a:xfrm>
          <a:prstGeom prst="rect">
            <a:avLst/>
          </a:prstGeom>
        </p:spPr>
      </p:pic>
      <p:pic>
        <p:nvPicPr>
          <p:cNvPr id="7" name="Image 6">
            <a:extLst>
              <a:ext uri="{FF2B5EF4-FFF2-40B4-BE49-F238E27FC236}">
                <a16:creationId xmlns:a16="http://schemas.microsoft.com/office/drawing/2014/main" id="{EB8822EA-FEB5-E1DF-DB1F-9CC6A11679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06" y="2379406"/>
            <a:ext cx="4697740" cy="4697740"/>
          </a:xfrm>
          <a:prstGeom prst="rect">
            <a:avLst/>
          </a:prstGeom>
        </p:spPr>
      </p:pic>
    </p:spTree>
    <p:extLst>
      <p:ext uri="{BB962C8B-B14F-4D97-AF65-F5344CB8AC3E}">
        <p14:creationId xmlns:p14="http://schemas.microsoft.com/office/powerpoint/2010/main" val="274399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BC6D3-AF3F-B14A-5302-A0E94536C11B}"/>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1903C69-0DB8-2C35-97E0-B32F0B58805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DF43CB7A-7C79-E60B-9EBA-01B1FD5A144C}"/>
              </a:ext>
            </a:extLst>
          </p:cNvPr>
          <p:cNvSpPr txBox="1"/>
          <p:nvPr/>
        </p:nvSpPr>
        <p:spPr>
          <a:xfrm>
            <a:off x="1248697" y="1032387"/>
            <a:ext cx="9901084" cy="523220"/>
          </a:xfrm>
          <a:prstGeom prst="rect">
            <a:avLst/>
          </a:prstGeom>
          <a:noFill/>
        </p:spPr>
        <p:txBody>
          <a:bodyPr wrap="square" rtlCol="0">
            <a:spAutoFit/>
          </a:bodyPr>
          <a:lstStyle/>
          <a:p>
            <a:pPr algn="ctr"/>
            <a:r>
              <a:rPr lang="fr-FR" sz="2800" b="1" dirty="0"/>
              <a:t>Les arbres mellifères de mon arboretum.</a:t>
            </a:r>
          </a:p>
        </p:txBody>
      </p:sp>
      <p:sp>
        <p:nvSpPr>
          <p:cNvPr id="3" name="ZoneTexte 2">
            <a:extLst>
              <a:ext uri="{FF2B5EF4-FFF2-40B4-BE49-F238E27FC236}">
                <a16:creationId xmlns:a16="http://schemas.microsoft.com/office/drawing/2014/main" id="{40E74E45-97F1-614F-FF8D-B9ECE9F085C1}"/>
              </a:ext>
            </a:extLst>
          </p:cNvPr>
          <p:cNvSpPr txBox="1"/>
          <p:nvPr/>
        </p:nvSpPr>
        <p:spPr>
          <a:xfrm>
            <a:off x="1120877" y="1555607"/>
            <a:ext cx="10205884" cy="4524315"/>
          </a:xfrm>
          <a:prstGeom prst="rect">
            <a:avLst/>
          </a:prstGeom>
          <a:solidFill>
            <a:srgbClr val="FFC000"/>
          </a:solidFill>
        </p:spPr>
        <p:txBody>
          <a:bodyPr wrap="square" rtlCol="0">
            <a:spAutoFit/>
          </a:bodyPr>
          <a:lstStyle/>
          <a:p>
            <a:r>
              <a:rPr lang="fr-FR" sz="2400" b="1" dirty="0"/>
              <a:t>Les frênes </a:t>
            </a:r>
            <a:r>
              <a:rPr lang="fr-FR" sz="2400" b="1" dirty="0" err="1"/>
              <a:t>fleurus</a:t>
            </a:r>
            <a:r>
              <a:rPr lang="fr-FR" sz="2400" b="1" dirty="0"/>
              <a:t> au printemps après les fruitiers   en avril mai    sont d’un apport intéressant.</a:t>
            </a:r>
          </a:p>
          <a:p>
            <a:endParaRPr lang="fr-FR" sz="2400" b="1" dirty="0"/>
          </a:p>
          <a:p>
            <a:r>
              <a:rPr lang="fr-FR" sz="2400" b="1" dirty="0"/>
              <a:t>Les </a:t>
            </a:r>
            <a:r>
              <a:rPr lang="fr-FR" sz="2400" b="1" dirty="0" err="1"/>
              <a:t>Koelreuteria</a:t>
            </a:r>
            <a:r>
              <a:rPr lang="fr-FR" sz="2400" b="1" dirty="0"/>
              <a:t> </a:t>
            </a:r>
            <a:r>
              <a:rPr lang="fr-FR" sz="2400" b="1" dirty="0" err="1"/>
              <a:t>paniculata</a:t>
            </a:r>
            <a:r>
              <a:rPr lang="fr-FR" sz="2400" b="1" dirty="0"/>
              <a:t>  fleurissent de juillet à août  bien après les tilleuls.</a:t>
            </a:r>
          </a:p>
          <a:p>
            <a:endParaRPr lang="fr-FR" sz="2400" b="1" dirty="0"/>
          </a:p>
          <a:p>
            <a:r>
              <a:rPr lang="fr-FR" sz="2400" b="1" dirty="0" err="1"/>
              <a:t>Tetradium</a:t>
            </a:r>
            <a:r>
              <a:rPr lang="fr-FR" sz="2400" b="1" dirty="0"/>
              <a:t>  </a:t>
            </a:r>
            <a:r>
              <a:rPr lang="fr-FR" sz="2400" b="1" dirty="0" err="1"/>
              <a:t>Danielli</a:t>
            </a:r>
            <a:r>
              <a:rPr lang="fr-FR" sz="2400" b="1" dirty="0"/>
              <a:t>   appelé arbre à miel  floraison de la fin du printemps à la fin de l’ été</a:t>
            </a:r>
          </a:p>
          <a:p>
            <a:endParaRPr lang="fr-FR" sz="2400" b="1" dirty="0"/>
          </a:p>
          <a:p>
            <a:r>
              <a:rPr lang="fr-FR" sz="2400" b="1" dirty="0"/>
              <a:t>Sophora Japonica très nectarifère fleurit d’août à fin septembre</a:t>
            </a:r>
          </a:p>
          <a:p>
            <a:endParaRPr lang="fr-FR" sz="2400" b="1" dirty="0"/>
          </a:p>
          <a:p>
            <a:r>
              <a:rPr lang="fr-FR" sz="2400" b="1" dirty="0" err="1"/>
              <a:t>Gleditsia</a:t>
            </a:r>
            <a:r>
              <a:rPr lang="fr-FR" sz="2400" b="1" dirty="0"/>
              <a:t> </a:t>
            </a:r>
            <a:r>
              <a:rPr lang="fr-FR" sz="2400" b="1" dirty="0" err="1"/>
              <a:t>Triacanthos</a:t>
            </a:r>
            <a:r>
              <a:rPr lang="fr-FR" sz="2400" b="1" dirty="0"/>
              <a:t> ou févier </a:t>
            </a:r>
            <a:r>
              <a:rPr lang="fr-FR" sz="2400" b="1" dirty="0" err="1"/>
              <a:t>d’amérique</a:t>
            </a:r>
            <a:endParaRPr lang="fr-FR" sz="2400" b="1" dirty="0"/>
          </a:p>
        </p:txBody>
      </p:sp>
    </p:spTree>
    <p:extLst>
      <p:ext uri="{BB962C8B-B14F-4D97-AF65-F5344CB8AC3E}">
        <p14:creationId xmlns:p14="http://schemas.microsoft.com/office/powerpoint/2010/main" val="3369694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65BA0-A98C-F524-4287-7692E1DFBB4F}"/>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F540F44-22EA-0E9C-E860-2D0A8B1268D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5AE61D65-1310-2DC5-4C28-412076FABC15}"/>
              </a:ext>
            </a:extLst>
          </p:cNvPr>
          <p:cNvSpPr txBox="1"/>
          <p:nvPr/>
        </p:nvSpPr>
        <p:spPr>
          <a:xfrm>
            <a:off x="1002890" y="845574"/>
            <a:ext cx="10333703" cy="1200329"/>
          </a:xfrm>
          <a:prstGeom prst="rect">
            <a:avLst/>
          </a:prstGeom>
          <a:noFill/>
        </p:spPr>
        <p:txBody>
          <a:bodyPr wrap="square" rtlCol="0">
            <a:spAutoFit/>
          </a:bodyPr>
          <a:lstStyle/>
          <a:p>
            <a:pPr algn="ctr"/>
            <a:r>
              <a:rPr lang="fr-FR" sz="3600" b="1" dirty="0"/>
              <a:t>Le frêne </a:t>
            </a:r>
            <a:r>
              <a:rPr lang="fr-FR" sz="3600" b="1" dirty="0" err="1"/>
              <a:t>fleurus</a:t>
            </a:r>
            <a:endParaRPr lang="fr-FR" sz="3600" b="1" dirty="0"/>
          </a:p>
          <a:p>
            <a:pPr algn="ctr"/>
            <a:r>
              <a:rPr lang="fr-FR" sz="3600" b="1" dirty="0"/>
              <a:t>( </a:t>
            </a:r>
            <a:r>
              <a:rPr lang="fr-FR" sz="3600" b="1" dirty="0" err="1"/>
              <a:t>Fraxinus</a:t>
            </a:r>
            <a:r>
              <a:rPr lang="fr-FR" sz="3600" b="1" dirty="0"/>
              <a:t> </a:t>
            </a:r>
            <a:r>
              <a:rPr lang="fr-FR" sz="3600" b="1" dirty="0" err="1"/>
              <a:t>ornus</a:t>
            </a:r>
            <a:r>
              <a:rPr lang="fr-FR" sz="3600" b="1" dirty="0"/>
              <a:t>)</a:t>
            </a:r>
          </a:p>
        </p:txBody>
      </p:sp>
      <p:pic>
        <p:nvPicPr>
          <p:cNvPr id="8" name="Image 7">
            <a:extLst>
              <a:ext uri="{FF2B5EF4-FFF2-40B4-BE49-F238E27FC236}">
                <a16:creationId xmlns:a16="http://schemas.microsoft.com/office/drawing/2014/main" id="{05522297-9AF4-799A-61C7-F6F29B0D12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15" y="1149281"/>
            <a:ext cx="3969683" cy="5954525"/>
          </a:xfrm>
          <a:prstGeom prst="rect">
            <a:avLst/>
          </a:prstGeom>
        </p:spPr>
      </p:pic>
      <p:pic>
        <p:nvPicPr>
          <p:cNvPr id="9" name="Image 8">
            <a:extLst>
              <a:ext uri="{FF2B5EF4-FFF2-40B4-BE49-F238E27FC236}">
                <a16:creationId xmlns:a16="http://schemas.microsoft.com/office/drawing/2014/main" id="{0744A3BB-4AAC-567D-6E30-BBDEB3E05E35}"/>
              </a:ext>
            </a:extLst>
          </p:cNvPr>
          <p:cNvPicPr>
            <a:picLocks noChangeAspect="1"/>
          </p:cNvPicPr>
          <p:nvPr/>
        </p:nvPicPr>
        <p:blipFill>
          <a:blip r:embed="rId4"/>
          <a:stretch>
            <a:fillRect/>
          </a:stretch>
        </p:blipFill>
        <p:spPr>
          <a:xfrm>
            <a:off x="7939980" y="1351936"/>
            <a:ext cx="4286250" cy="5715000"/>
          </a:xfrm>
          <a:prstGeom prst="rect">
            <a:avLst/>
          </a:prstGeom>
        </p:spPr>
      </p:pic>
      <p:sp>
        <p:nvSpPr>
          <p:cNvPr id="10" name="ZoneTexte 9">
            <a:extLst>
              <a:ext uri="{FF2B5EF4-FFF2-40B4-BE49-F238E27FC236}">
                <a16:creationId xmlns:a16="http://schemas.microsoft.com/office/drawing/2014/main" id="{767E72B3-81B9-47A9-F44D-B1729F8E8108}"/>
              </a:ext>
            </a:extLst>
          </p:cNvPr>
          <p:cNvSpPr txBox="1"/>
          <p:nvPr/>
        </p:nvSpPr>
        <p:spPr>
          <a:xfrm>
            <a:off x="4021394" y="2222090"/>
            <a:ext cx="3824748" cy="3416320"/>
          </a:xfrm>
          <a:prstGeom prst="rect">
            <a:avLst/>
          </a:prstGeom>
          <a:noFill/>
        </p:spPr>
        <p:txBody>
          <a:bodyPr wrap="square" rtlCol="0">
            <a:spAutoFit/>
          </a:bodyPr>
          <a:lstStyle/>
          <a:p>
            <a:r>
              <a:rPr lang="fr-FR" sz="2400" b="1" dirty="0"/>
              <a:t>Rusticité jusqu’à -18°</a:t>
            </a:r>
          </a:p>
          <a:p>
            <a:r>
              <a:rPr lang="fr-FR" sz="2400" b="1" dirty="0"/>
              <a:t>Hauteur mature  7 m</a:t>
            </a:r>
          </a:p>
          <a:p>
            <a:r>
              <a:rPr lang="fr-FR" sz="2400" b="1" dirty="0"/>
              <a:t>Exposition soleil et mi ombre</a:t>
            </a:r>
          </a:p>
          <a:p>
            <a:r>
              <a:rPr lang="fr-FR" sz="2400" b="1" dirty="0"/>
              <a:t>Sol sec, sol frais</a:t>
            </a:r>
          </a:p>
          <a:p>
            <a:r>
              <a:rPr lang="fr-FR" sz="2400" b="1" dirty="0"/>
              <a:t>Compatible sol calcaire</a:t>
            </a:r>
          </a:p>
          <a:p>
            <a:r>
              <a:rPr lang="fr-FR" sz="2400" b="1" dirty="0"/>
              <a:t>Floraison  en mai</a:t>
            </a:r>
          </a:p>
          <a:p>
            <a:r>
              <a:rPr lang="fr-FR" sz="2400" b="1" dirty="0"/>
              <a:t>Supporte  très bien les sécheresses</a:t>
            </a:r>
          </a:p>
        </p:txBody>
      </p:sp>
    </p:spTree>
    <p:extLst>
      <p:ext uri="{BB962C8B-B14F-4D97-AF65-F5344CB8AC3E}">
        <p14:creationId xmlns:p14="http://schemas.microsoft.com/office/powerpoint/2010/main" val="3253277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8F06-86F9-0268-D092-D6CD389C50B6}"/>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9CCBA54-B20A-23E9-0C6F-B15D54C613A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DF156D4E-C84A-E1F8-5827-2AB16B332E0C}"/>
              </a:ext>
            </a:extLst>
          </p:cNvPr>
          <p:cNvSpPr txBox="1"/>
          <p:nvPr/>
        </p:nvSpPr>
        <p:spPr>
          <a:xfrm>
            <a:off x="1145458" y="1368794"/>
            <a:ext cx="9901084" cy="1354217"/>
          </a:xfrm>
          <a:prstGeom prst="rect">
            <a:avLst/>
          </a:prstGeom>
          <a:noFill/>
        </p:spPr>
        <p:txBody>
          <a:bodyPr wrap="square" rtlCol="0">
            <a:spAutoFit/>
          </a:bodyPr>
          <a:lstStyle/>
          <a:p>
            <a:r>
              <a:rPr lang="fr-FR" sz="1600" b="1" dirty="0"/>
              <a:t>Particulièrement apprécié par les abeilles, il offre une belle floraison blanc crème très parfumée de la fin du printemps jusqu'à la fin de l'été. En automne suivent des grappes de petites capsules rouges à bec pointu. Cet arbre caduc se plaira en tout sol ordinaire bien drainé, et </a:t>
            </a:r>
            <a:r>
              <a:rPr lang="fr-FR" sz="1600" b="1" u="sng" dirty="0"/>
              <a:t>supporte assez bien la sécheresse </a:t>
            </a:r>
            <a:r>
              <a:rPr lang="fr-FR" sz="1600" b="1" dirty="0"/>
              <a:t>une fois installé. Hauteur max 10 m ,</a:t>
            </a:r>
          </a:p>
          <a:p>
            <a:endParaRPr lang="fr-FR" dirty="0"/>
          </a:p>
        </p:txBody>
      </p:sp>
      <p:sp>
        <p:nvSpPr>
          <p:cNvPr id="3" name="ZoneTexte 2">
            <a:extLst>
              <a:ext uri="{FF2B5EF4-FFF2-40B4-BE49-F238E27FC236}">
                <a16:creationId xmlns:a16="http://schemas.microsoft.com/office/drawing/2014/main" id="{ACFCABB3-5C8D-FB0F-1F68-BAFE00D57788}"/>
              </a:ext>
            </a:extLst>
          </p:cNvPr>
          <p:cNvSpPr txBox="1"/>
          <p:nvPr/>
        </p:nvSpPr>
        <p:spPr>
          <a:xfrm>
            <a:off x="1002890" y="845574"/>
            <a:ext cx="10333703" cy="523220"/>
          </a:xfrm>
          <a:prstGeom prst="rect">
            <a:avLst/>
          </a:prstGeom>
          <a:noFill/>
        </p:spPr>
        <p:txBody>
          <a:bodyPr wrap="square" rtlCol="0">
            <a:spAutoFit/>
          </a:bodyPr>
          <a:lstStyle/>
          <a:p>
            <a:r>
              <a:rPr lang="fr-FR" sz="2800" b="1" dirty="0"/>
              <a:t>Le TETRADIUM DANIELLI  l’ arbre à miel très prisé des abeilles</a:t>
            </a:r>
          </a:p>
        </p:txBody>
      </p:sp>
      <p:pic>
        <p:nvPicPr>
          <p:cNvPr id="4" name="Image 3">
            <a:extLst>
              <a:ext uri="{FF2B5EF4-FFF2-40B4-BE49-F238E27FC236}">
                <a16:creationId xmlns:a16="http://schemas.microsoft.com/office/drawing/2014/main" id="{5EA8CF98-DBB3-990E-59F7-E5AD6266CFEB}"/>
              </a:ext>
            </a:extLst>
          </p:cNvPr>
          <p:cNvPicPr>
            <a:picLocks noChangeAspect="1"/>
          </p:cNvPicPr>
          <p:nvPr/>
        </p:nvPicPr>
        <p:blipFill>
          <a:blip r:embed="rId3"/>
          <a:stretch>
            <a:fillRect/>
          </a:stretch>
        </p:blipFill>
        <p:spPr>
          <a:xfrm>
            <a:off x="-1" y="2733368"/>
            <a:ext cx="4296697" cy="4296697"/>
          </a:xfrm>
          <a:prstGeom prst="rect">
            <a:avLst/>
          </a:prstGeom>
        </p:spPr>
      </p:pic>
      <p:pic>
        <p:nvPicPr>
          <p:cNvPr id="6" name="Image 5">
            <a:extLst>
              <a:ext uri="{FF2B5EF4-FFF2-40B4-BE49-F238E27FC236}">
                <a16:creationId xmlns:a16="http://schemas.microsoft.com/office/drawing/2014/main" id="{8EABB996-6438-EC56-1F6F-DFDBB30FE7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6696" y="2723535"/>
            <a:ext cx="4306530" cy="4306530"/>
          </a:xfrm>
          <a:prstGeom prst="rect">
            <a:avLst/>
          </a:prstGeom>
        </p:spPr>
      </p:pic>
      <p:pic>
        <p:nvPicPr>
          <p:cNvPr id="7" name="Image 6">
            <a:extLst>
              <a:ext uri="{FF2B5EF4-FFF2-40B4-BE49-F238E27FC236}">
                <a16:creationId xmlns:a16="http://schemas.microsoft.com/office/drawing/2014/main" id="{B931EBF6-CD16-FD28-4184-B0B81EC326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2583" y="2723533"/>
            <a:ext cx="4306531" cy="4306531"/>
          </a:xfrm>
          <a:prstGeom prst="rect">
            <a:avLst/>
          </a:prstGeom>
        </p:spPr>
      </p:pic>
    </p:spTree>
    <p:extLst>
      <p:ext uri="{BB962C8B-B14F-4D97-AF65-F5344CB8AC3E}">
        <p14:creationId xmlns:p14="http://schemas.microsoft.com/office/powerpoint/2010/main" val="2659122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4C6EB-49CA-EC49-DCB2-D9504CA79D75}"/>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1A7F9F3-ACDB-08BB-8328-D35A7597923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400F9F76-84FD-2E12-DDCE-7B2F9237E72A}"/>
              </a:ext>
            </a:extLst>
          </p:cNvPr>
          <p:cNvSpPr txBox="1"/>
          <p:nvPr/>
        </p:nvSpPr>
        <p:spPr>
          <a:xfrm>
            <a:off x="1002890" y="845574"/>
            <a:ext cx="10333703" cy="1077218"/>
          </a:xfrm>
          <a:prstGeom prst="rect">
            <a:avLst/>
          </a:prstGeom>
          <a:noFill/>
        </p:spPr>
        <p:txBody>
          <a:bodyPr wrap="square" rtlCol="0">
            <a:spAutoFit/>
          </a:bodyPr>
          <a:lstStyle/>
          <a:p>
            <a:pPr algn="ctr"/>
            <a:r>
              <a:rPr lang="fr-FR" sz="3200" b="1" dirty="0"/>
              <a:t>Les </a:t>
            </a:r>
            <a:r>
              <a:rPr lang="fr-FR" sz="3200" b="1" dirty="0" err="1"/>
              <a:t>Koelreuteria</a:t>
            </a:r>
            <a:r>
              <a:rPr lang="fr-FR" sz="3200" b="1" dirty="0"/>
              <a:t> </a:t>
            </a:r>
            <a:r>
              <a:rPr lang="fr-FR" sz="3200" b="1" dirty="0" err="1"/>
              <a:t>paniculata</a:t>
            </a:r>
            <a:endParaRPr lang="fr-FR" sz="3200" b="1" dirty="0"/>
          </a:p>
          <a:p>
            <a:pPr algn="ctr"/>
            <a:r>
              <a:rPr lang="fr-FR" sz="3200" b="1" dirty="0"/>
              <a:t>(</a:t>
            </a:r>
            <a:r>
              <a:rPr lang="fr-FR" sz="2800" b="1" i="1" dirty="0"/>
              <a:t>ou Savonnier</a:t>
            </a:r>
            <a:r>
              <a:rPr lang="fr-FR" sz="3200" b="1" dirty="0"/>
              <a:t>) </a:t>
            </a:r>
          </a:p>
        </p:txBody>
      </p:sp>
      <p:pic>
        <p:nvPicPr>
          <p:cNvPr id="8" name="Image 7">
            <a:extLst>
              <a:ext uri="{FF2B5EF4-FFF2-40B4-BE49-F238E27FC236}">
                <a16:creationId xmlns:a16="http://schemas.microsoft.com/office/drawing/2014/main" id="{C69D98A1-4576-016C-758E-4BEFA6BD2E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8720"/>
            <a:ext cx="3572387" cy="5358581"/>
          </a:xfrm>
          <a:prstGeom prst="rect">
            <a:avLst/>
          </a:prstGeom>
        </p:spPr>
      </p:pic>
      <p:pic>
        <p:nvPicPr>
          <p:cNvPr id="9" name="Image 8">
            <a:extLst>
              <a:ext uri="{FF2B5EF4-FFF2-40B4-BE49-F238E27FC236}">
                <a16:creationId xmlns:a16="http://schemas.microsoft.com/office/drawing/2014/main" id="{7EDD69B9-84B3-D24E-1EB2-70396C8A4403}"/>
              </a:ext>
            </a:extLst>
          </p:cNvPr>
          <p:cNvPicPr>
            <a:picLocks noChangeAspect="1"/>
          </p:cNvPicPr>
          <p:nvPr/>
        </p:nvPicPr>
        <p:blipFill>
          <a:blip r:embed="rId4"/>
          <a:stretch>
            <a:fillRect/>
          </a:stretch>
        </p:blipFill>
        <p:spPr>
          <a:xfrm>
            <a:off x="8544232" y="1539976"/>
            <a:ext cx="3664883" cy="5497325"/>
          </a:xfrm>
          <a:prstGeom prst="rect">
            <a:avLst/>
          </a:prstGeom>
        </p:spPr>
      </p:pic>
      <p:pic>
        <p:nvPicPr>
          <p:cNvPr id="10" name="Image 9">
            <a:extLst>
              <a:ext uri="{FF2B5EF4-FFF2-40B4-BE49-F238E27FC236}">
                <a16:creationId xmlns:a16="http://schemas.microsoft.com/office/drawing/2014/main" id="{3016A30A-548E-5753-03EC-95B9016F20ED}"/>
              </a:ext>
            </a:extLst>
          </p:cNvPr>
          <p:cNvPicPr>
            <a:picLocks noChangeAspect="1"/>
          </p:cNvPicPr>
          <p:nvPr/>
        </p:nvPicPr>
        <p:blipFill>
          <a:blip r:embed="rId5"/>
          <a:stretch>
            <a:fillRect/>
          </a:stretch>
        </p:blipFill>
        <p:spPr>
          <a:xfrm>
            <a:off x="4166751" y="4515224"/>
            <a:ext cx="3783116" cy="2522077"/>
          </a:xfrm>
          <a:prstGeom prst="rect">
            <a:avLst/>
          </a:prstGeom>
        </p:spPr>
      </p:pic>
      <p:sp>
        <p:nvSpPr>
          <p:cNvPr id="11" name="ZoneTexte 10">
            <a:extLst>
              <a:ext uri="{FF2B5EF4-FFF2-40B4-BE49-F238E27FC236}">
                <a16:creationId xmlns:a16="http://schemas.microsoft.com/office/drawing/2014/main" id="{CBC03D01-8DE1-97EF-885D-EA9583FE3BCD}"/>
              </a:ext>
            </a:extLst>
          </p:cNvPr>
          <p:cNvSpPr txBox="1"/>
          <p:nvPr/>
        </p:nvSpPr>
        <p:spPr>
          <a:xfrm>
            <a:off x="3647769" y="1922792"/>
            <a:ext cx="4513006" cy="2246769"/>
          </a:xfrm>
          <a:prstGeom prst="rect">
            <a:avLst/>
          </a:prstGeom>
          <a:noFill/>
        </p:spPr>
        <p:txBody>
          <a:bodyPr wrap="square" rtlCol="0">
            <a:spAutoFit/>
          </a:bodyPr>
          <a:lstStyle/>
          <a:p>
            <a:r>
              <a:rPr lang="fr-FR" sz="2000" b="1" dirty="0"/>
              <a:t>Exposition plein soleil, </a:t>
            </a:r>
          </a:p>
          <a:p>
            <a:r>
              <a:rPr lang="fr-FR" sz="2000" b="1" dirty="0"/>
              <a:t>Rustique ne craint pas le gel (– 20° )</a:t>
            </a:r>
          </a:p>
          <a:p>
            <a:r>
              <a:rPr lang="fr-FR" sz="2000" b="1" dirty="0"/>
              <a:t>Compatibles tout sol; ( sable / argile / schiste, Calcaire</a:t>
            </a:r>
          </a:p>
          <a:p>
            <a:r>
              <a:rPr lang="fr-FR" sz="2000" b="1" dirty="0"/>
              <a:t>Hauteur de 5 à 17 m</a:t>
            </a:r>
          </a:p>
          <a:p>
            <a:r>
              <a:rPr lang="fr-FR" sz="2000" b="1" dirty="0"/>
              <a:t>Floraison  : Juillet</a:t>
            </a:r>
          </a:p>
          <a:p>
            <a:r>
              <a:rPr lang="fr-FR" sz="2000" b="1" dirty="0"/>
              <a:t>Supporte les sécheresses</a:t>
            </a:r>
          </a:p>
        </p:txBody>
      </p:sp>
    </p:spTree>
    <p:extLst>
      <p:ext uri="{BB962C8B-B14F-4D97-AF65-F5344CB8AC3E}">
        <p14:creationId xmlns:p14="http://schemas.microsoft.com/office/powerpoint/2010/main" val="2335843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6797F-43AB-620A-9320-89E9D854389D}"/>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BE82B4E-9CAE-9419-F0AB-48E5A90980E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418A9A77-FFCB-E37C-3B0C-60447CAE1205}"/>
              </a:ext>
            </a:extLst>
          </p:cNvPr>
          <p:cNvSpPr txBox="1"/>
          <p:nvPr/>
        </p:nvSpPr>
        <p:spPr>
          <a:xfrm>
            <a:off x="1002890" y="845574"/>
            <a:ext cx="10333703" cy="1015663"/>
          </a:xfrm>
          <a:prstGeom prst="rect">
            <a:avLst/>
          </a:prstGeom>
          <a:noFill/>
        </p:spPr>
        <p:txBody>
          <a:bodyPr wrap="square" rtlCol="0">
            <a:spAutoFit/>
          </a:bodyPr>
          <a:lstStyle/>
          <a:p>
            <a:pPr algn="ctr"/>
            <a:r>
              <a:rPr lang="fr-FR" sz="3600" b="1" dirty="0"/>
              <a:t>Le Sophora Japonica – arbre des pagodes</a:t>
            </a:r>
          </a:p>
          <a:p>
            <a:pPr algn="ctr"/>
            <a:r>
              <a:rPr lang="fr-FR" sz="2400" b="1" i="1" dirty="0"/>
              <a:t>Très nectarifères</a:t>
            </a:r>
          </a:p>
        </p:txBody>
      </p:sp>
      <p:pic>
        <p:nvPicPr>
          <p:cNvPr id="8" name="Image 7">
            <a:extLst>
              <a:ext uri="{FF2B5EF4-FFF2-40B4-BE49-F238E27FC236}">
                <a16:creationId xmlns:a16="http://schemas.microsoft.com/office/drawing/2014/main" id="{47DF7A64-E561-494B-A62E-0BAB2F3D343A}"/>
              </a:ext>
            </a:extLst>
          </p:cNvPr>
          <p:cNvPicPr>
            <a:picLocks noChangeAspect="1"/>
          </p:cNvPicPr>
          <p:nvPr/>
        </p:nvPicPr>
        <p:blipFill>
          <a:blip r:embed="rId3"/>
          <a:stretch>
            <a:fillRect/>
          </a:stretch>
        </p:blipFill>
        <p:spPr>
          <a:xfrm>
            <a:off x="0" y="2458065"/>
            <a:ext cx="4572000" cy="4572000"/>
          </a:xfrm>
          <a:prstGeom prst="rect">
            <a:avLst/>
          </a:prstGeom>
        </p:spPr>
      </p:pic>
      <p:pic>
        <p:nvPicPr>
          <p:cNvPr id="9" name="Image 8">
            <a:extLst>
              <a:ext uri="{FF2B5EF4-FFF2-40B4-BE49-F238E27FC236}">
                <a16:creationId xmlns:a16="http://schemas.microsoft.com/office/drawing/2014/main" id="{9CB03F2F-F05D-0CB9-0C5A-4F40CE739F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0" y="2458065"/>
            <a:ext cx="4572000" cy="4572000"/>
          </a:xfrm>
          <a:prstGeom prst="rect">
            <a:avLst/>
          </a:prstGeom>
        </p:spPr>
      </p:pic>
      <p:sp>
        <p:nvSpPr>
          <p:cNvPr id="10" name="ZoneTexte 9">
            <a:extLst>
              <a:ext uri="{FF2B5EF4-FFF2-40B4-BE49-F238E27FC236}">
                <a16:creationId xmlns:a16="http://schemas.microsoft.com/office/drawing/2014/main" id="{0E8EA19B-EDE1-1E65-0671-13DA032BA061}"/>
              </a:ext>
            </a:extLst>
          </p:cNvPr>
          <p:cNvSpPr txBox="1"/>
          <p:nvPr/>
        </p:nvSpPr>
        <p:spPr>
          <a:xfrm>
            <a:off x="4521563" y="2044993"/>
            <a:ext cx="3165987" cy="3785652"/>
          </a:xfrm>
          <a:prstGeom prst="rect">
            <a:avLst/>
          </a:prstGeom>
          <a:noFill/>
        </p:spPr>
        <p:txBody>
          <a:bodyPr wrap="square" rtlCol="0">
            <a:spAutoFit/>
          </a:bodyPr>
          <a:lstStyle/>
          <a:p>
            <a:r>
              <a:rPr lang="fr-FR" sz="2400" b="1" dirty="0"/>
              <a:t>Hauteur jusqu’à 20 m</a:t>
            </a:r>
          </a:p>
          <a:p>
            <a:r>
              <a:rPr lang="fr-FR" sz="2400" b="1" dirty="0"/>
              <a:t>Rusticité jusqu’à -23°</a:t>
            </a:r>
          </a:p>
          <a:p>
            <a:r>
              <a:rPr lang="fr-FR" sz="2400" b="1" dirty="0"/>
              <a:t>Sol sec &amp; sol frais bien drainé même pauvre</a:t>
            </a:r>
          </a:p>
          <a:p>
            <a:r>
              <a:rPr lang="fr-FR" sz="2400" b="1" dirty="0"/>
              <a:t>Floraison d’août à fin septembre</a:t>
            </a:r>
          </a:p>
          <a:p>
            <a:r>
              <a:rPr lang="fr-FR" sz="2400" b="1" dirty="0"/>
              <a:t>Supporte très bien les sécheresses</a:t>
            </a:r>
          </a:p>
          <a:p>
            <a:endParaRPr lang="fr-FR" sz="2400" b="1" dirty="0"/>
          </a:p>
        </p:txBody>
      </p:sp>
    </p:spTree>
    <p:extLst>
      <p:ext uri="{BB962C8B-B14F-4D97-AF65-F5344CB8AC3E}">
        <p14:creationId xmlns:p14="http://schemas.microsoft.com/office/powerpoint/2010/main" val="3387236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79901-F7CB-C705-4B2A-B0D1430C92B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78F49D6-695C-7266-4F61-E3D770423AA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22DE6D9B-92E3-87CA-E866-B8733C7C3839}"/>
              </a:ext>
            </a:extLst>
          </p:cNvPr>
          <p:cNvSpPr txBox="1"/>
          <p:nvPr/>
        </p:nvSpPr>
        <p:spPr>
          <a:xfrm>
            <a:off x="1002890" y="845574"/>
            <a:ext cx="10333703" cy="584775"/>
          </a:xfrm>
          <a:prstGeom prst="rect">
            <a:avLst/>
          </a:prstGeom>
          <a:noFill/>
        </p:spPr>
        <p:txBody>
          <a:bodyPr wrap="square" rtlCol="0">
            <a:spAutoFit/>
          </a:bodyPr>
          <a:lstStyle/>
          <a:p>
            <a:pPr algn="ctr"/>
            <a:r>
              <a:rPr lang="fr-FR" sz="3200" b="1" dirty="0" err="1"/>
              <a:t>Gleditsia</a:t>
            </a:r>
            <a:r>
              <a:rPr lang="fr-FR" sz="3200" b="1" dirty="0"/>
              <a:t> </a:t>
            </a:r>
            <a:r>
              <a:rPr lang="fr-FR" sz="3200" b="1" dirty="0" err="1"/>
              <a:t>triacanthos</a:t>
            </a:r>
            <a:r>
              <a:rPr lang="fr-FR" sz="3200" b="1" dirty="0"/>
              <a:t>, Févier d’Amérique</a:t>
            </a:r>
          </a:p>
        </p:txBody>
      </p:sp>
      <p:pic>
        <p:nvPicPr>
          <p:cNvPr id="11" name="Image 10">
            <a:extLst>
              <a:ext uri="{FF2B5EF4-FFF2-40B4-BE49-F238E27FC236}">
                <a16:creationId xmlns:a16="http://schemas.microsoft.com/office/drawing/2014/main" id="{66542F87-ABF9-0930-33DE-0A6A07DA0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62865"/>
            <a:ext cx="4267200" cy="4267200"/>
          </a:xfrm>
          <a:prstGeom prst="rect">
            <a:avLst/>
          </a:prstGeom>
        </p:spPr>
      </p:pic>
      <p:pic>
        <p:nvPicPr>
          <p:cNvPr id="13" name="Image 12">
            <a:extLst>
              <a:ext uri="{FF2B5EF4-FFF2-40B4-BE49-F238E27FC236}">
                <a16:creationId xmlns:a16="http://schemas.microsoft.com/office/drawing/2014/main" id="{A8AAEAD6-FB45-C51E-95B6-46298DA2F2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6981" y="2635046"/>
            <a:ext cx="4395018" cy="4395018"/>
          </a:xfrm>
          <a:prstGeom prst="rect">
            <a:avLst/>
          </a:prstGeom>
        </p:spPr>
      </p:pic>
      <p:sp>
        <p:nvSpPr>
          <p:cNvPr id="14" name="ZoneTexte 13">
            <a:extLst>
              <a:ext uri="{FF2B5EF4-FFF2-40B4-BE49-F238E27FC236}">
                <a16:creationId xmlns:a16="http://schemas.microsoft.com/office/drawing/2014/main" id="{34C02938-514C-42F2-E4F0-47EA4352438E}"/>
              </a:ext>
            </a:extLst>
          </p:cNvPr>
          <p:cNvSpPr txBox="1"/>
          <p:nvPr/>
        </p:nvSpPr>
        <p:spPr>
          <a:xfrm>
            <a:off x="1209368" y="1563329"/>
            <a:ext cx="9989574" cy="1200329"/>
          </a:xfrm>
          <a:prstGeom prst="rect">
            <a:avLst/>
          </a:prstGeom>
          <a:noFill/>
        </p:spPr>
        <p:txBody>
          <a:bodyPr wrap="square" rtlCol="0">
            <a:spAutoFit/>
          </a:bodyPr>
          <a:lstStyle/>
          <a:p>
            <a:r>
              <a:rPr lang="fr-FR" b="1" dirty="0"/>
              <a:t>s'adaptera à tout type de sol                Rusticité support le gel jusqu’à -15°</a:t>
            </a:r>
          </a:p>
          <a:p>
            <a:r>
              <a:rPr lang="fr-FR" b="1" dirty="0"/>
              <a:t>Hauteur 10-12 m                                           Sol bien drainé pauvres et  compatible calcaire</a:t>
            </a:r>
          </a:p>
          <a:p>
            <a:r>
              <a:rPr lang="fr-FR" b="1" dirty="0"/>
              <a:t>Floraison de juin à juillet		  Supporte assez bien les sécheresses</a:t>
            </a:r>
          </a:p>
          <a:p>
            <a:r>
              <a:rPr lang="fr-FR" b="1" dirty="0"/>
              <a:t>Très </a:t>
            </a:r>
            <a:r>
              <a:rPr lang="fr-FR" b="1" dirty="0" err="1"/>
              <a:t>méllifère</a:t>
            </a:r>
            <a:endParaRPr lang="fr-FR" dirty="0"/>
          </a:p>
        </p:txBody>
      </p:sp>
      <p:pic>
        <p:nvPicPr>
          <p:cNvPr id="15" name="Image 14">
            <a:extLst>
              <a:ext uri="{FF2B5EF4-FFF2-40B4-BE49-F238E27FC236}">
                <a16:creationId xmlns:a16="http://schemas.microsoft.com/office/drawing/2014/main" id="{01A30C58-9F7A-2D71-BF83-B2911377FE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7633" y="3347640"/>
            <a:ext cx="3748915" cy="3748915"/>
          </a:xfrm>
          <a:prstGeom prst="rect">
            <a:avLst/>
          </a:prstGeom>
        </p:spPr>
      </p:pic>
    </p:spTree>
    <p:extLst>
      <p:ext uri="{BB962C8B-B14F-4D97-AF65-F5344CB8AC3E}">
        <p14:creationId xmlns:p14="http://schemas.microsoft.com/office/powerpoint/2010/main" val="1445240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B888-1F8E-5051-84FE-C13AE12349C5}"/>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50F7BD4-0059-DE41-055E-4CB16F1CDBA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28B5F4D0-98D2-7E44-BE8C-DFA5A40A9550}"/>
              </a:ext>
            </a:extLst>
          </p:cNvPr>
          <p:cNvSpPr txBox="1"/>
          <p:nvPr/>
        </p:nvSpPr>
        <p:spPr>
          <a:xfrm>
            <a:off x="1002890" y="845574"/>
            <a:ext cx="10333703" cy="523220"/>
          </a:xfrm>
          <a:prstGeom prst="rect">
            <a:avLst/>
          </a:prstGeom>
          <a:noFill/>
        </p:spPr>
        <p:txBody>
          <a:bodyPr wrap="square" rtlCol="0">
            <a:spAutoFit/>
          </a:bodyPr>
          <a:lstStyle/>
          <a:p>
            <a:pPr algn="ctr"/>
            <a:r>
              <a:rPr lang="fr-FR" sz="2800" b="1" dirty="0"/>
              <a:t> ASPECT FINANCIER</a:t>
            </a:r>
          </a:p>
        </p:txBody>
      </p:sp>
      <p:sp>
        <p:nvSpPr>
          <p:cNvPr id="8" name="ZoneTexte 7">
            <a:extLst>
              <a:ext uri="{FF2B5EF4-FFF2-40B4-BE49-F238E27FC236}">
                <a16:creationId xmlns:a16="http://schemas.microsoft.com/office/drawing/2014/main" id="{DCD5704C-976E-9803-4EF8-E16E480CA692}"/>
              </a:ext>
            </a:extLst>
          </p:cNvPr>
          <p:cNvSpPr txBox="1"/>
          <p:nvPr/>
        </p:nvSpPr>
        <p:spPr>
          <a:xfrm>
            <a:off x="1145458" y="1533832"/>
            <a:ext cx="9901084" cy="4339650"/>
          </a:xfrm>
          <a:prstGeom prst="rect">
            <a:avLst/>
          </a:prstGeom>
          <a:noFill/>
        </p:spPr>
        <p:txBody>
          <a:bodyPr wrap="square" rtlCol="0">
            <a:spAutoFit/>
          </a:bodyPr>
          <a:lstStyle/>
          <a:p>
            <a:r>
              <a:rPr lang="fr-FR" sz="2400" b="1" dirty="0"/>
              <a:t>Pour un investissement de près de 200 € pour 59 plants au total cet arboretum est en devenir et après une première année de plantation semble bien parti. Tous les plans ont repris et leur croissance est déjà bien remarquable .</a:t>
            </a:r>
          </a:p>
          <a:p>
            <a:endParaRPr lang="fr-FR" sz="2400" b="1" dirty="0"/>
          </a:p>
          <a:p>
            <a:r>
              <a:rPr lang="fr-FR" sz="2400" b="1" dirty="0"/>
              <a:t>En prenant des scions de 60 à 80 cm le coût est entre 4 et 6 € le scion en moyenne.</a:t>
            </a:r>
          </a:p>
          <a:p>
            <a:endParaRPr lang="fr-FR" sz="2400" b="1" dirty="0"/>
          </a:p>
          <a:p>
            <a:r>
              <a:rPr lang="fr-FR" sz="2400" b="1" dirty="0"/>
              <a:t>En  avril mai une longue période sans précipitation  m’a obligé de devoir faire de copieux  arrosages    2 à 3 fois  sur un mois.</a:t>
            </a:r>
          </a:p>
          <a:p>
            <a:endParaRPr lang="fr-FR" dirty="0"/>
          </a:p>
          <a:p>
            <a:endParaRPr lang="fr-FR" dirty="0"/>
          </a:p>
        </p:txBody>
      </p:sp>
    </p:spTree>
    <p:extLst>
      <p:ext uri="{BB962C8B-B14F-4D97-AF65-F5344CB8AC3E}">
        <p14:creationId xmlns:p14="http://schemas.microsoft.com/office/powerpoint/2010/main" val="29579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D8A8E-B7BE-B485-1673-BAD6AD83A6DA}"/>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1747B98-0A68-693C-65E9-61E59AAF231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558" y="393291"/>
            <a:ext cx="12209115" cy="6464710"/>
          </a:xfrm>
        </p:spPr>
      </p:pic>
      <p:sp>
        <p:nvSpPr>
          <p:cNvPr id="2" name="ZoneTexte 1">
            <a:extLst>
              <a:ext uri="{FF2B5EF4-FFF2-40B4-BE49-F238E27FC236}">
                <a16:creationId xmlns:a16="http://schemas.microsoft.com/office/drawing/2014/main" id="{1B557CAC-3D2D-02BE-B1B6-EACB0925CAE7}"/>
              </a:ext>
            </a:extLst>
          </p:cNvPr>
          <p:cNvSpPr txBox="1"/>
          <p:nvPr/>
        </p:nvSpPr>
        <p:spPr>
          <a:xfrm>
            <a:off x="1120877" y="393291"/>
            <a:ext cx="10097729" cy="5355312"/>
          </a:xfrm>
          <a:prstGeom prst="rect">
            <a:avLst/>
          </a:prstGeom>
          <a:solidFill>
            <a:srgbClr val="FFC000"/>
          </a:solidFill>
        </p:spPr>
        <p:txBody>
          <a:bodyPr wrap="square" rtlCol="0">
            <a:spAutoFit/>
          </a:bodyPr>
          <a:lstStyle/>
          <a:p>
            <a:pPr algn="ctr"/>
            <a:r>
              <a:rPr lang="fr-FR" sz="3200" b="1" dirty="0"/>
              <a:t>CE QUE L’ON SAIT !</a:t>
            </a:r>
          </a:p>
          <a:p>
            <a:pPr algn="ctr"/>
            <a:endParaRPr lang="fr-FR" sz="3200" b="1" dirty="0"/>
          </a:p>
          <a:p>
            <a:r>
              <a:rPr lang="fr-FR" sz="2000" dirty="0"/>
              <a:t>La thèse de Garance Di Pasquale, sous la tutelle d’Yves le Conte et Luc </a:t>
            </a:r>
            <a:r>
              <a:rPr lang="fr-FR" sz="2000" dirty="0" err="1"/>
              <a:t>Belzunces</a:t>
            </a:r>
            <a:r>
              <a:rPr lang="fr-FR" sz="2000" dirty="0"/>
              <a:t> au CNRS, financée par le programme communautaire pour l’apiculture, nous conforte dans la certitude que </a:t>
            </a:r>
            <a:r>
              <a:rPr lang="fr-FR" sz="2000" b="1" dirty="0"/>
              <a:t>leur mauvaise alimentation est un facteur déterminant dans leur santé déficiente.</a:t>
            </a:r>
          </a:p>
          <a:p>
            <a:r>
              <a:rPr lang="fr-FR" sz="2000" b="1" dirty="0"/>
              <a:t>Les abeilles ont besoin de pollens </a:t>
            </a:r>
            <a:r>
              <a:rPr lang="fr-FR" sz="2000" b="1" u="sng" dirty="0"/>
              <a:t>divers</a:t>
            </a:r>
            <a:r>
              <a:rPr lang="fr-FR" sz="2000" b="1" dirty="0"/>
              <a:t> </a:t>
            </a:r>
            <a:r>
              <a:rPr lang="fr-FR" sz="2000" dirty="0"/>
              <a:t>pour bien alimenter leurs larves. Les effets de la qualité et de la diversité du pollen ont été évalués dans la physiologie des jeunes abeilles (développement des glandes hyopharyngiennes, glandes sécrétant la gelée royale) et l’expression du gène de la </a:t>
            </a:r>
            <a:r>
              <a:rPr lang="fr-FR" sz="2000" dirty="0" err="1"/>
              <a:t>vitellogénine</a:t>
            </a:r>
            <a:r>
              <a:rPr lang="fr-FR" sz="2000" dirty="0"/>
              <a:t> (une protéine impliquée dans la production de gelée royale, de la longévité et de l’immunité cellulaire).</a:t>
            </a:r>
          </a:p>
          <a:p>
            <a:r>
              <a:rPr lang="fr-FR" sz="2000" dirty="0"/>
              <a:t>La thèse de Di Pasquale montre l’influence d’une alimentation carencée en pollen sur la maladie </a:t>
            </a:r>
            <a:r>
              <a:rPr lang="fr-FR" sz="2000" i="1" dirty="0" err="1"/>
              <a:t>Nosema</a:t>
            </a:r>
            <a:r>
              <a:rPr lang="fr-FR" sz="2000" i="1" dirty="0"/>
              <a:t> </a:t>
            </a:r>
            <a:r>
              <a:rPr lang="fr-FR" sz="2000" i="1" dirty="0" err="1"/>
              <a:t>ceranae</a:t>
            </a:r>
            <a:r>
              <a:rPr lang="fr-FR" sz="2000" dirty="0"/>
              <a:t>. </a:t>
            </a:r>
            <a:r>
              <a:rPr lang="fr-FR" sz="2000" b="1" dirty="0"/>
              <a:t>La diversité pollinique a été testée sur la tolérance au parasite </a:t>
            </a:r>
            <a:r>
              <a:rPr lang="fr-FR" sz="2000" b="1" i="1" dirty="0" err="1"/>
              <a:t>Nosema</a:t>
            </a:r>
            <a:r>
              <a:rPr lang="fr-FR" sz="2000" b="1" i="1" dirty="0"/>
              <a:t> </a:t>
            </a:r>
            <a:r>
              <a:rPr lang="fr-FR" sz="2000" b="1" i="1" dirty="0" err="1"/>
              <a:t>ceranae</a:t>
            </a:r>
            <a:r>
              <a:rPr lang="fr-FR" sz="2000" b="1" dirty="0"/>
              <a:t>, ainsi que sur la survie des abeilles et l’activité des enzymes de l’immunité.</a:t>
            </a:r>
          </a:p>
          <a:p>
            <a:endParaRPr lang="fr-FR" dirty="0"/>
          </a:p>
        </p:txBody>
      </p:sp>
    </p:spTree>
    <p:extLst>
      <p:ext uri="{BB962C8B-B14F-4D97-AF65-F5344CB8AC3E}">
        <p14:creationId xmlns:p14="http://schemas.microsoft.com/office/powerpoint/2010/main" val="3027750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5764-AA93-7C99-42C6-8D87F7F9B700}"/>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355E85F-C24F-9172-069B-D559E6C2F62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A2320C8F-E091-88DB-8E46-521B9F2264EF}"/>
              </a:ext>
            </a:extLst>
          </p:cNvPr>
          <p:cNvSpPr txBox="1"/>
          <p:nvPr/>
        </p:nvSpPr>
        <p:spPr>
          <a:xfrm>
            <a:off x="1145458" y="1368794"/>
            <a:ext cx="9901084" cy="4278094"/>
          </a:xfrm>
          <a:prstGeom prst="rect">
            <a:avLst/>
          </a:prstGeom>
          <a:noFill/>
        </p:spPr>
        <p:txBody>
          <a:bodyPr wrap="square" rtlCol="0">
            <a:spAutoFit/>
          </a:bodyPr>
          <a:lstStyle/>
          <a:p>
            <a:endParaRPr lang="fr-FR" sz="1600" b="1" dirty="0"/>
          </a:p>
          <a:p>
            <a:r>
              <a:rPr lang="fr-FR" sz="1600" b="1" dirty="0"/>
              <a:t>1°) obtenir l’accord du conseil municipal pour occuper ces buttes de terres issues du décapage du sol  en bordure de voies forestière dans le cadre de la réalisation d’un parking pour les randonneurs arpentant les gorges du Lison</a:t>
            </a:r>
          </a:p>
          <a:p>
            <a:endParaRPr lang="fr-FR" sz="1600" b="1" dirty="0"/>
          </a:p>
          <a:p>
            <a:r>
              <a:rPr lang="fr-FR" sz="1600" b="1" dirty="0"/>
              <a:t>2°) rechercher les pépinières spécialisées en plants mellifères  - (Pépinières mellifères Jacky Borie)</a:t>
            </a:r>
          </a:p>
          <a:p>
            <a:endParaRPr lang="fr-FR" sz="1600" b="1" dirty="0"/>
          </a:p>
          <a:p>
            <a:r>
              <a:rPr lang="fr-FR" sz="1600" b="1" dirty="0"/>
              <a:t>3°) Prendre conseil auprès d’ Yves </a:t>
            </a:r>
            <a:r>
              <a:rPr lang="fr-FR" sz="1600" b="1" dirty="0" err="1"/>
              <a:t>Darricau</a:t>
            </a:r>
            <a:r>
              <a:rPr lang="fr-FR" sz="1600" b="1" dirty="0"/>
              <a:t> rencontré lors du congrès de Tours</a:t>
            </a:r>
          </a:p>
          <a:p>
            <a:endParaRPr lang="fr-FR" sz="1600" b="1" dirty="0"/>
          </a:p>
          <a:p>
            <a:r>
              <a:rPr lang="fr-FR" sz="1600" b="1" dirty="0"/>
              <a:t>4°)  réaliser un panneau d’information sur l’objectif de l’arboretum.</a:t>
            </a:r>
          </a:p>
          <a:p>
            <a:endParaRPr lang="fr-FR" sz="1600" b="1" dirty="0"/>
          </a:p>
          <a:p>
            <a:r>
              <a:rPr lang="fr-FR" sz="1600" b="1" dirty="0"/>
              <a:t>5°) le linéaire de Goji est issu d’un buisson dense de mon jardin, cela se marcotte très facilement et sans même de racine, le plantage d’un rameau de taille suffit., Sedum, Onagre, géranium sauvage,   rudbeckia sont issus de mon jardin. ( Graine ou repiquage)</a:t>
            </a:r>
          </a:p>
          <a:p>
            <a:endParaRPr lang="fr-FR" sz="1600" b="1" dirty="0"/>
          </a:p>
          <a:p>
            <a:r>
              <a:rPr lang="fr-FR" sz="1600" b="1" dirty="0"/>
              <a:t>6°)  Militer   pour promouvoir cette démarche qui m’apparaît de plus en plus vitale pour nos abeilles. </a:t>
            </a:r>
            <a:r>
              <a:rPr lang="fr-FR" sz="1600" b="1" dirty="0" err="1"/>
              <a:t>Doù</a:t>
            </a:r>
            <a:r>
              <a:rPr lang="fr-FR" sz="1600" b="1" dirty="0"/>
              <a:t> ma proposition d’article dans la revue LSA et cette présentation.</a:t>
            </a:r>
            <a:endParaRPr lang="fr-FR" dirty="0"/>
          </a:p>
        </p:txBody>
      </p:sp>
      <p:sp>
        <p:nvSpPr>
          <p:cNvPr id="3" name="ZoneTexte 2">
            <a:extLst>
              <a:ext uri="{FF2B5EF4-FFF2-40B4-BE49-F238E27FC236}">
                <a16:creationId xmlns:a16="http://schemas.microsoft.com/office/drawing/2014/main" id="{903C59B6-9101-5140-C59C-8479FA1CF2A6}"/>
              </a:ext>
            </a:extLst>
          </p:cNvPr>
          <p:cNvSpPr txBox="1"/>
          <p:nvPr/>
        </p:nvSpPr>
        <p:spPr>
          <a:xfrm>
            <a:off x="1002890" y="845574"/>
            <a:ext cx="10333703" cy="523220"/>
          </a:xfrm>
          <a:prstGeom prst="rect">
            <a:avLst/>
          </a:prstGeom>
          <a:noFill/>
        </p:spPr>
        <p:txBody>
          <a:bodyPr wrap="square" rtlCol="0">
            <a:spAutoFit/>
          </a:bodyPr>
          <a:lstStyle/>
          <a:p>
            <a:pPr algn="ctr"/>
            <a:r>
              <a:rPr lang="fr-FR" sz="2800" b="1" dirty="0"/>
              <a:t>MES DEMARCHES</a:t>
            </a:r>
          </a:p>
        </p:txBody>
      </p:sp>
    </p:spTree>
    <p:extLst>
      <p:ext uri="{BB962C8B-B14F-4D97-AF65-F5344CB8AC3E}">
        <p14:creationId xmlns:p14="http://schemas.microsoft.com/office/powerpoint/2010/main" val="753146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A32C6-5862-891B-795A-D341B642967B}"/>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0A120DE-C90B-C950-7628-97354F284B4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F9B21537-AAD4-B0F1-1753-A315C4BA7691}"/>
              </a:ext>
            </a:extLst>
          </p:cNvPr>
          <p:cNvSpPr txBox="1"/>
          <p:nvPr/>
        </p:nvSpPr>
        <p:spPr>
          <a:xfrm>
            <a:off x="1002890" y="845574"/>
            <a:ext cx="10333703" cy="769441"/>
          </a:xfrm>
          <a:prstGeom prst="rect">
            <a:avLst/>
          </a:prstGeom>
          <a:noFill/>
        </p:spPr>
        <p:txBody>
          <a:bodyPr wrap="square" rtlCol="0">
            <a:spAutoFit/>
          </a:bodyPr>
          <a:lstStyle/>
          <a:p>
            <a:pPr algn="ctr"/>
            <a:r>
              <a:rPr lang="fr-FR" sz="2800" b="1" dirty="0"/>
              <a:t> </a:t>
            </a:r>
            <a:r>
              <a:rPr lang="fr-FR" sz="4400" b="1" dirty="0"/>
              <a:t>Fin</a:t>
            </a:r>
            <a:endParaRPr lang="fr-FR" sz="2800" b="1" dirty="0"/>
          </a:p>
        </p:txBody>
      </p:sp>
      <p:sp>
        <p:nvSpPr>
          <p:cNvPr id="8" name="ZoneTexte 7">
            <a:extLst>
              <a:ext uri="{FF2B5EF4-FFF2-40B4-BE49-F238E27FC236}">
                <a16:creationId xmlns:a16="http://schemas.microsoft.com/office/drawing/2014/main" id="{989846A5-AD4C-6A4E-F85D-443B71785BDA}"/>
              </a:ext>
            </a:extLst>
          </p:cNvPr>
          <p:cNvSpPr txBox="1"/>
          <p:nvPr/>
        </p:nvSpPr>
        <p:spPr>
          <a:xfrm>
            <a:off x="1288026" y="1615015"/>
            <a:ext cx="9901084" cy="1569660"/>
          </a:xfrm>
          <a:prstGeom prst="rect">
            <a:avLst/>
          </a:prstGeom>
          <a:noFill/>
        </p:spPr>
        <p:txBody>
          <a:bodyPr wrap="square" rtlCol="0">
            <a:spAutoFit/>
          </a:bodyPr>
          <a:lstStyle/>
          <a:p>
            <a:pPr algn="ctr"/>
            <a:r>
              <a:rPr lang="fr-FR" sz="3200" b="1" dirty="0"/>
              <a:t>Je souhaite vous avoir convaincu et espère que vous aurez vous aussi envie de devenir </a:t>
            </a:r>
          </a:p>
          <a:p>
            <a:pPr algn="ctr"/>
            <a:r>
              <a:rPr lang="fr-FR" sz="3200" b="1" dirty="0"/>
              <a:t>apiculteur / planteur</a:t>
            </a:r>
          </a:p>
        </p:txBody>
      </p:sp>
      <p:pic>
        <p:nvPicPr>
          <p:cNvPr id="4" name="Image 3" descr="Une image contenant abeille, jaune, cercle&#10;&#10;Le contenu généré par l’IA peut être incorrect.">
            <a:extLst>
              <a:ext uri="{FF2B5EF4-FFF2-40B4-BE49-F238E27FC236}">
                <a16:creationId xmlns:a16="http://schemas.microsoft.com/office/drawing/2014/main" id="{B04E0F7E-0678-96C7-8FCE-857274B541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7237" y="3184675"/>
            <a:ext cx="3271260" cy="2499871"/>
          </a:xfrm>
          <a:prstGeom prst="rect">
            <a:avLst/>
          </a:prstGeom>
        </p:spPr>
      </p:pic>
      <p:sp>
        <p:nvSpPr>
          <p:cNvPr id="6" name="Étoile : 24 branches 5">
            <a:extLst>
              <a:ext uri="{FF2B5EF4-FFF2-40B4-BE49-F238E27FC236}">
                <a16:creationId xmlns:a16="http://schemas.microsoft.com/office/drawing/2014/main" id="{9CF6F361-543D-BF34-655A-0484C49B20A4}"/>
              </a:ext>
            </a:extLst>
          </p:cNvPr>
          <p:cNvSpPr/>
          <p:nvPr/>
        </p:nvSpPr>
        <p:spPr>
          <a:xfrm rot="20235103">
            <a:off x="1172395" y="3071466"/>
            <a:ext cx="2790997" cy="2005463"/>
          </a:xfrm>
          <a:prstGeom prst="star24">
            <a:avLst>
              <a:gd name="adj" fmla="val 400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Merci de votre attention</a:t>
            </a:r>
          </a:p>
        </p:txBody>
      </p:sp>
      <p:sp>
        <p:nvSpPr>
          <p:cNvPr id="7" name="Étoile : 24 branches 6">
            <a:extLst>
              <a:ext uri="{FF2B5EF4-FFF2-40B4-BE49-F238E27FC236}">
                <a16:creationId xmlns:a16="http://schemas.microsoft.com/office/drawing/2014/main" id="{2037CB26-ABA6-5209-7421-FC0CEEC867D7}"/>
              </a:ext>
            </a:extLst>
          </p:cNvPr>
          <p:cNvSpPr/>
          <p:nvPr/>
        </p:nvSpPr>
        <p:spPr>
          <a:xfrm rot="1641852">
            <a:off x="8143216" y="2870000"/>
            <a:ext cx="3257118" cy="2725159"/>
          </a:xfrm>
          <a:prstGeom prst="star24">
            <a:avLst>
              <a:gd name="adj" fmla="val 400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Questions bienvenues !</a:t>
            </a:r>
          </a:p>
        </p:txBody>
      </p:sp>
    </p:spTree>
    <p:extLst>
      <p:ext uri="{BB962C8B-B14F-4D97-AF65-F5344CB8AC3E}">
        <p14:creationId xmlns:p14="http://schemas.microsoft.com/office/powerpoint/2010/main" val="3656780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0C43-DE2F-5622-06D2-72C5EDE34A0C}"/>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CE543FA-2395-C23E-5E05-D36DE7373BD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558" y="393291"/>
            <a:ext cx="12209115" cy="6464710"/>
          </a:xfrm>
        </p:spPr>
      </p:pic>
      <p:sp>
        <p:nvSpPr>
          <p:cNvPr id="2" name="ZoneTexte 1">
            <a:extLst>
              <a:ext uri="{FF2B5EF4-FFF2-40B4-BE49-F238E27FC236}">
                <a16:creationId xmlns:a16="http://schemas.microsoft.com/office/drawing/2014/main" id="{3AFD2704-E890-2303-C4F6-9B4392A5C67D}"/>
              </a:ext>
            </a:extLst>
          </p:cNvPr>
          <p:cNvSpPr txBox="1"/>
          <p:nvPr/>
        </p:nvSpPr>
        <p:spPr>
          <a:xfrm>
            <a:off x="1120877" y="393291"/>
            <a:ext cx="10097729" cy="584775"/>
          </a:xfrm>
          <a:prstGeom prst="rect">
            <a:avLst/>
          </a:prstGeom>
          <a:solidFill>
            <a:srgbClr val="FFC000"/>
          </a:solidFill>
        </p:spPr>
        <p:txBody>
          <a:bodyPr wrap="square" rtlCol="0">
            <a:spAutoFit/>
          </a:bodyPr>
          <a:lstStyle/>
          <a:p>
            <a:pPr algn="ctr"/>
            <a:r>
              <a:rPr lang="fr-FR" sz="3200" b="1" dirty="0"/>
              <a:t>CE QUE L’ON PEUT FAIRE !?!</a:t>
            </a:r>
          </a:p>
        </p:txBody>
      </p:sp>
      <p:sp>
        <p:nvSpPr>
          <p:cNvPr id="3" name="ZoneTexte 2">
            <a:extLst>
              <a:ext uri="{FF2B5EF4-FFF2-40B4-BE49-F238E27FC236}">
                <a16:creationId xmlns:a16="http://schemas.microsoft.com/office/drawing/2014/main" id="{F47BD9C8-105C-6570-93A5-B4A9D0FE7C36}"/>
              </a:ext>
            </a:extLst>
          </p:cNvPr>
          <p:cNvSpPr txBox="1"/>
          <p:nvPr/>
        </p:nvSpPr>
        <p:spPr>
          <a:xfrm>
            <a:off x="1120877" y="1052052"/>
            <a:ext cx="10156723" cy="4832092"/>
          </a:xfrm>
          <a:prstGeom prst="rect">
            <a:avLst/>
          </a:prstGeom>
          <a:noFill/>
        </p:spPr>
        <p:txBody>
          <a:bodyPr wrap="square" rtlCol="0">
            <a:spAutoFit/>
          </a:bodyPr>
          <a:lstStyle/>
          <a:p>
            <a:r>
              <a:rPr lang="fr-FR" sz="2400" b="1" dirty="0"/>
              <a:t>Une fois persuadé,  « instruit », convaincu, il ne reste plus qu’à passer à l’ action !  Mais toute action a un coût ,  temp passé &amp; financier alors:</a:t>
            </a:r>
          </a:p>
          <a:p>
            <a:endParaRPr lang="fr-FR" sz="1000" b="1" dirty="0"/>
          </a:p>
          <a:p>
            <a:r>
              <a:rPr lang="fr-FR" sz="2400" b="1" dirty="0"/>
              <a:t>Une fois les zones cibles repérées négocier les accords de  leur mise à disposition  gracieuse au projet auprès des autorités locales ,  des services concernées, des particuliers, …..</a:t>
            </a:r>
          </a:p>
          <a:p>
            <a:endParaRPr lang="fr-FR" sz="1100" b="1" dirty="0"/>
          </a:p>
          <a:p>
            <a:r>
              <a:rPr lang="fr-FR" sz="2400" b="1" dirty="0"/>
              <a:t>Sonder si une aide financière même partielle pourrait être envisagée !</a:t>
            </a:r>
          </a:p>
          <a:p>
            <a:endParaRPr lang="fr-FR" sz="1200" b="1" dirty="0"/>
          </a:p>
          <a:p>
            <a:r>
              <a:rPr lang="fr-FR" sz="2400" b="1" dirty="0"/>
              <a:t>Construire on projet par étape en budgétant chaque phase selon un planning pluriannuel,  ( </a:t>
            </a:r>
            <a:r>
              <a:rPr lang="fr-FR" b="1" i="1" dirty="0"/>
              <a:t>ce type de projet s’inscrit dans la durée sur plusieurs années !!</a:t>
            </a:r>
            <a:r>
              <a:rPr lang="fr-FR" sz="2400" b="1" dirty="0"/>
              <a:t>)</a:t>
            </a:r>
          </a:p>
          <a:p>
            <a:endParaRPr lang="fr-FR" sz="1000" b="1" dirty="0"/>
          </a:p>
          <a:p>
            <a:r>
              <a:rPr lang="fr-FR" sz="2400" b="1" dirty="0"/>
              <a:t>Se fixer un budget d’auto-investissement supportable</a:t>
            </a:r>
          </a:p>
          <a:p>
            <a:endParaRPr lang="fr-FR" sz="2400" b="1" dirty="0"/>
          </a:p>
          <a:p>
            <a:endParaRPr lang="fr-FR" sz="2400" b="1" dirty="0"/>
          </a:p>
        </p:txBody>
      </p:sp>
    </p:spTree>
    <p:extLst>
      <p:ext uri="{BB962C8B-B14F-4D97-AF65-F5344CB8AC3E}">
        <p14:creationId xmlns:p14="http://schemas.microsoft.com/office/powerpoint/2010/main" val="155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85920-44F9-856B-F4BF-764A09A6CF77}"/>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F9948BF-AD3A-4499-32F4-AAAE41FE093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3" name="ZoneTexte 2">
            <a:extLst>
              <a:ext uri="{FF2B5EF4-FFF2-40B4-BE49-F238E27FC236}">
                <a16:creationId xmlns:a16="http://schemas.microsoft.com/office/drawing/2014/main" id="{9FCDB4E7-E45B-4956-F020-72C7119FE0C0}"/>
              </a:ext>
            </a:extLst>
          </p:cNvPr>
          <p:cNvSpPr txBox="1"/>
          <p:nvPr/>
        </p:nvSpPr>
        <p:spPr>
          <a:xfrm>
            <a:off x="1179871" y="924232"/>
            <a:ext cx="9910916" cy="5139869"/>
          </a:xfrm>
          <a:prstGeom prst="rect">
            <a:avLst/>
          </a:prstGeom>
          <a:solidFill>
            <a:srgbClr val="FFC000"/>
          </a:solidFill>
        </p:spPr>
        <p:txBody>
          <a:bodyPr wrap="square" rtlCol="0">
            <a:spAutoFit/>
          </a:bodyPr>
          <a:lstStyle/>
          <a:p>
            <a:r>
              <a:rPr lang="fr-FR" sz="3200" b="1" dirty="0"/>
              <a:t>L’environnement de notre activité apicole</a:t>
            </a:r>
            <a:r>
              <a:rPr lang="fr-FR" dirty="0"/>
              <a:t>. </a:t>
            </a:r>
            <a:r>
              <a:rPr lang="fr-FR" sz="3200" b="1" dirty="0"/>
              <a:t>?</a:t>
            </a:r>
          </a:p>
          <a:p>
            <a:endParaRPr lang="fr-FR" dirty="0"/>
          </a:p>
          <a:p>
            <a:pPr marL="457200" indent="-457200">
              <a:buFont typeface="Wingdings" panose="05000000000000000000" pitchFamily="2" charset="2"/>
              <a:buChar char="v"/>
            </a:pPr>
            <a:r>
              <a:rPr lang="fr-FR" sz="2800" b="1" dirty="0"/>
              <a:t>Nécessité de faire l’inventaire temporel des floraisons de l’environnement proche de son rucher.</a:t>
            </a:r>
          </a:p>
          <a:p>
            <a:pPr marL="457200" indent="-457200">
              <a:buFont typeface="Wingdings" panose="05000000000000000000" pitchFamily="2" charset="2"/>
              <a:buChar char="v"/>
            </a:pPr>
            <a:r>
              <a:rPr lang="fr-FR" sz="2800" b="1" dirty="0"/>
              <a:t>Percevoir &amp; mesurer les risques, ( </a:t>
            </a:r>
            <a:r>
              <a:rPr lang="fr-FR" sz="2400" b="1" i="1" dirty="0"/>
              <a:t>V</a:t>
            </a:r>
            <a:r>
              <a:rPr lang="fr-FR" sz="2000" b="1" i="1" dirty="0"/>
              <a:t>ariétés riches ou pauvres?</a:t>
            </a:r>
            <a:r>
              <a:rPr lang="fr-FR" sz="2000" b="1" dirty="0"/>
              <a:t>)</a:t>
            </a:r>
            <a:endParaRPr lang="fr-FR" sz="2800" b="1" dirty="0"/>
          </a:p>
          <a:p>
            <a:pPr marL="457200" indent="-457200">
              <a:buFont typeface="Wingdings" panose="05000000000000000000" pitchFamily="2" charset="2"/>
              <a:buChar char="v"/>
            </a:pPr>
            <a:r>
              <a:rPr lang="fr-FR" sz="2800" b="1" dirty="0"/>
              <a:t>Les pratiques  agricoles périphériques  ?</a:t>
            </a:r>
          </a:p>
          <a:p>
            <a:pPr marL="457200" indent="-457200">
              <a:buFont typeface="Wingdings" panose="05000000000000000000" pitchFamily="2" charset="2"/>
              <a:buChar char="v"/>
            </a:pPr>
            <a:r>
              <a:rPr lang="fr-FR" sz="2800" b="1" dirty="0"/>
              <a:t>la gestion forestière  des environs ?</a:t>
            </a:r>
          </a:p>
          <a:p>
            <a:pPr marL="457200" indent="-457200">
              <a:buFont typeface="Wingdings" panose="05000000000000000000" pitchFamily="2" charset="2"/>
              <a:buChar char="v"/>
            </a:pPr>
            <a:r>
              <a:rPr lang="fr-FR" sz="2800" b="1" dirty="0"/>
              <a:t>Recenser les espaces cibles  (</a:t>
            </a:r>
            <a:r>
              <a:rPr lang="fr-FR" sz="2000" b="1" i="1" dirty="0"/>
              <a:t>Publics / Privés / Réseaux</a:t>
            </a:r>
            <a:r>
              <a:rPr lang="fr-FR" sz="2800" b="1" dirty="0"/>
              <a:t>)</a:t>
            </a:r>
          </a:p>
          <a:p>
            <a:pPr marL="457200" indent="-457200">
              <a:buFont typeface="Wingdings" panose="05000000000000000000" pitchFamily="2" charset="2"/>
              <a:buChar char="v"/>
            </a:pPr>
            <a:r>
              <a:rPr lang="fr-FR" sz="2800" b="1" dirty="0"/>
              <a:t>Évaluer les coopérations possibles (</a:t>
            </a:r>
            <a:r>
              <a:rPr lang="fr-FR" sz="2000" b="1" i="1" dirty="0"/>
              <a:t>FDC, LPO,…?)</a:t>
            </a:r>
            <a:endParaRPr lang="fr-FR" sz="2800" b="1" i="1" dirty="0"/>
          </a:p>
          <a:p>
            <a:pPr marL="457200" indent="-457200">
              <a:buFont typeface="Wingdings" panose="05000000000000000000" pitchFamily="2" charset="2"/>
              <a:buChar char="v"/>
            </a:pPr>
            <a:r>
              <a:rPr lang="fr-FR" sz="2800" b="1" dirty="0"/>
              <a:t>Chercher les soutiens ( </a:t>
            </a:r>
            <a:r>
              <a:rPr lang="fr-FR" sz="2000" b="1" i="1" dirty="0"/>
              <a:t>Communes, Com </a:t>
            </a:r>
            <a:r>
              <a:rPr lang="fr-FR" sz="2000" b="1" i="1" dirty="0" err="1"/>
              <a:t>Com</a:t>
            </a:r>
            <a:r>
              <a:rPr lang="fr-FR" sz="2000" b="1" i="1" dirty="0"/>
              <a:t>, privés</a:t>
            </a:r>
            <a:r>
              <a:rPr lang="fr-FR" sz="2000" b="1" dirty="0"/>
              <a:t>.)</a:t>
            </a:r>
            <a:endParaRPr lang="fr-FR" sz="2800" b="1" dirty="0"/>
          </a:p>
          <a:p>
            <a:pPr marL="457200" indent="-457200">
              <a:buFont typeface="Wingdings" panose="05000000000000000000" pitchFamily="2" charset="2"/>
              <a:buChar char="v"/>
            </a:pPr>
            <a:endParaRPr lang="fr-FR" sz="3200" b="1" dirty="0"/>
          </a:p>
          <a:p>
            <a:r>
              <a:rPr lang="fr-FR" dirty="0"/>
              <a:t>		</a:t>
            </a:r>
          </a:p>
        </p:txBody>
      </p:sp>
    </p:spTree>
    <p:extLst>
      <p:ext uri="{BB962C8B-B14F-4D97-AF65-F5344CB8AC3E}">
        <p14:creationId xmlns:p14="http://schemas.microsoft.com/office/powerpoint/2010/main" val="52782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5142-4743-87A8-A1D6-EB1F4E95167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F3B26FB-099B-6D30-8495-1B41D854065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45574"/>
            <a:ext cx="12209115" cy="6184491"/>
          </a:xfrm>
        </p:spPr>
      </p:pic>
      <p:sp>
        <p:nvSpPr>
          <p:cNvPr id="2" name="ZoneTexte 1">
            <a:extLst>
              <a:ext uri="{FF2B5EF4-FFF2-40B4-BE49-F238E27FC236}">
                <a16:creationId xmlns:a16="http://schemas.microsoft.com/office/drawing/2014/main" id="{01F181CE-AD79-EBBD-8907-D8704188122F}"/>
              </a:ext>
            </a:extLst>
          </p:cNvPr>
          <p:cNvSpPr txBox="1"/>
          <p:nvPr/>
        </p:nvSpPr>
        <p:spPr>
          <a:xfrm>
            <a:off x="1150374" y="943897"/>
            <a:ext cx="10058400" cy="584775"/>
          </a:xfrm>
          <a:prstGeom prst="rect">
            <a:avLst/>
          </a:prstGeom>
          <a:noFill/>
        </p:spPr>
        <p:txBody>
          <a:bodyPr wrap="square" rtlCol="0">
            <a:spAutoFit/>
          </a:bodyPr>
          <a:lstStyle/>
          <a:p>
            <a:pPr algn="ctr"/>
            <a:r>
              <a:rPr lang="fr-FR" sz="3200" b="1" dirty="0"/>
              <a:t>Rechercher les bons interlocuteurs ?!?</a:t>
            </a:r>
          </a:p>
        </p:txBody>
      </p:sp>
      <p:sp>
        <p:nvSpPr>
          <p:cNvPr id="3" name="ZoneTexte 2">
            <a:extLst>
              <a:ext uri="{FF2B5EF4-FFF2-40B4-BE49-F238E27FC236}">
                <a16:creationId xmlns:a16="http://schemas.microsoft.com/office/drawing/2014/main" id="{57283CA0-D2E4-E3F4-6A49-02D698A14412}"/>
              </a:ext>
            </a:extLst>
          </p:cNvPr>
          <p:cNvSpPr txBox="1"/>
          <p:nvPr/>
        </p:nvSpPr>
        <p:spPr>
          <a:xfrm>
            <a:off x="1150374" y="1602658"/>
            <a:ext cx="10166555" cy="5055230"/>
          </a:xfrm>
          <a:prstGeom prst="rect">
            <a:avLst/>
          </a:prstGeom>
          <a:solidFill>
            <a:srgbClr val="FFC000"/>
          </a:solidFill>
        </p:spPr>
        <p:txBody>
          <a:bodyPr wrap="square" rtlCol="0">
            <a:spAutoFit/>
          </a:bodyPr>
          <a:lstStyle/>
          <a:p>
            <a:pPr marL="342900" indent="-342900">
              <a:buFont typeface="Wingdings" panose="05000000000000000000" pitchFamily="2" charset="2"/>
              <a:buChar char="Ø"/>
            </a:pPr>
            <a:r>
              <a:rPr lang="fr-FR" sz="2000" b="1" dirty="0"/>
              <a:t>Dans les petites communes rencontrer le maire et l’équipe municipale</a:t>
            </a:r>
          </a:p>
          <a:p>
            <a:pPr marL="171450" indent="-171450">
              <a:buFont typeface="Wingdings" panose="05000000000000000000" pitchFamily="2" charset="2"/>
              <a:buChar char="Ø"/>
            </a:pPr>
            <a:endParaRPr lang="fr-FR" sz="700" b="1" dirty="0"/>
          </a:p>
          <a:p>
            <a:pPr marL="342900" indent="-342900">
              <a:buFont typeface="Wingdings" panose="05000000000000000000" pitchFamily="2" charset="2"/>
              <a:buChar char="Ø"/>
            </a:pPr>
            <a:r>
              <a:rPr lang="fr-FR" sz="2000" b="1" dirty="0"/>
              <a:t>Les personnes en charge de l’environnement dans les Communautés de communes ( COM—COM)</a:t>
            </a:r>
          </a:p>
          <a:p>
            <a:pPr marL="171450" indent="-171450">
              <a:buFont typeface="Wingdings" panose="05000000000000000000" pitchFamily="2" charset="2"/>
              <a:buChar char="Ø"/>
            </a:pPr>
            <a:endParaRPr lang="fr-FR" sz="900" b="1" dirty="0"/>
          </a:p>
          <a:p>
            <a:pPr marL="342900" indent="-342900">
              <a:buFont typeface="Wingdings" panose="05000000000000000000" pitchFamily="2" charset="2"/>
              <a:buChar char="Ø"/>
            </a:pPr>
            <a:r>
              <a:rPr lang="fr-FR" sz="2000" b="1" dirty="0"/>
              <a:t>Petites  et moyennes villes les services municipaux en charge des parcs, jardins, espaces verts,</a:t>
            </a:r>
          </a:p>
          <a:p>
            <a:pPr marL="171450" indent="-171450">
              <a:buFont typeface="Wingdings" panose="05000000000000000000" pitchFamily="2" charset="2"/>
              <a:buChar char="Ø"/>
            </a:pPr>
            <a:endParaRPr lang="fr-FR" sz="800" b="1" dirty="0"/>
          </a:p>
          <a:p>
            <a:pPr marL="342900" indent="-342900">
              <a:buFont typeface="Wingdings" panose="05000000000000000000" pitchFamily="2" charset="2"/>
              <a:buChar char="Ø"/>
            </a:pPr>
            <a:r>
              <a:rPr lang="fr-FR" sz="2000" b="1" dirty="0"/>
              <a:t>Les associations d’écologie environnementales en charge de dossier  de réhabilitation d’espaces naturels,  de reforestations,  de création d’habitats aviaires (</a:t>
            </a:r>
            <a:r>
              <a:rPr lang="fr-FR" b="1" i="1" dirty="0"/>
              <a:t>Cf. LPO</a:t>
            </a:r>
            <a:r>
              <a:rPr lang="fr-FR" sz="2000" b="1" dirty="0"/>
              <a:t>)</a:t>
            </a:r>
          </a:p>
          <a:p>
            <a:pPr marL="171450" indent="-171450">
              <a:buFont typeface="Wingdings" panose="05000000000000000000" pitchFamily="2" charset="2"/>
              <a:buChar char="Ø"/>
            </a:pPr>
            <a:endParaRPr lang="fr-FR" sz="1050" b="1" dirty="0"/>
          </a:p>
          <a:p>
            <a:pPr marL="342900" indent="-342900">
              <a:buFont typeface="Wingdings" panose="05000000000000000000" pitchFamily="2" charset="2"/>
              <a:buChar char="Ø"/>
            </a:pPr>
            <a:r>
              <a:rPr lang="fr-FR" sz="2000" b="1" dirty="0"/>
              <a:t>Les fédérations  départementales de chasse qui mènent des actions de recréation de haies pour la protection des petits gibiers  par exemple</a:t>
            </a:r>
          </a:p>
          <a:p>
            <a:pPr marL="171450" indent="-171450">
              <a:buFont typeface="Wingdings" panose="05000000000000000000" pitchFamily="2" charset="2"/>
              <a:buChar char="Ø"/>
            </a:pPr>
            <a:endParaRPr lang="fr-FR" sz="800" b="1" dirty="0"/>
          </a:p>
          <a:p>
            <a:pPr marL="342900" indent="-342900">
              <a:buFont typeface="Wingdings" panose="05000000000000000000" pitchFamily="2" charset="2"/>
              <a:buChar char="Ø"/>
            </a:pPr>
            <a:r>
              <a:rPr lang="fr-FR" sz="2000" b="1" dirty="0"/>
              <a:t>Les agriculteurs / arboriculteurs  en démontrant l’intérêt d’aider les pollinisateurs pour une meilleure action pour leur récolte.</a:t>
            </a:r>
          </a:p>
          <a:p>
            <a:pPr marL="342900" indent="-342900">
              <a:buFont typeface="Wingdings" panose="05000000000000000000" pitchFamily="2" charset="2"/>
              <a:buChar char="Ø"/>
            </a:pPr>
            <a:r>
              <a:rPr lang="fr-FR" sz="2000" b="1" dirty="0"/>
              <a:t>Les responsables de secteurs  ONF pour les bordures forestières ou des chemins forestiers, les périphéries des « places à bois » ,.</a:t>
            </a:r>
          </a:p>
        </p:txBody>
      </p:sp>
    </p:spTree>
    <p:extLst>
      <p:ext uri="{BB962C8B-B14F-4D97-AF65-F5344CB8AC3E}">
        <p14:creationId xmlns:p14="http://schemas.microsoft.com/office/powerpoint/2010/main" val="6684456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996</TotalTime>
  <Words>5342</Words>
  <Application>Microsoft Office PowerPoint</Application>
  <PresentationFormat>Grand écran</PresentationFormat>
  <Paragraphs>588</Paragraphs>
  <Slides>61</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61</vt:i4>
      </vt:variant>
    </vt:vector>
  </HeadingPairs>
  <TitlesOfParts>
    <vt:vector size="66" baseType="lpstr">
      <vt:lpstr>Aptos</vt:lpstr>
      <vt:lpstr>Aptos Display</vt:lpstr>
      <vt:lpstr>Arial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BIELLE</dc:creator>
  <cp:lastModifiedBy>MARC BIELLE</cp:lastModifiedBy>
  <cp:revision>1</cp:revision>
  <dcterms:created xsi:type="dcterms:W3CDTF">2025-12-15T21:16:34Z</dcterms:created>
  <dcterms:modified xsi:type="dcterms:W3CDTF">2025-12-25T18:24:40Z</dcterms:modified>
</cp:coreProperties>
</file>