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</p:sldMasterIdLst>
  <p:sldIdLst>
    <p:sldId id="256" r:id="rId3"/>
    <p:sldId id="257" r:id="rId4"/>
    <p:sldId id="294" r:id="rId5"/>
    <p:sldId id="300" r:id="rId6"/>
    <p:sldId id="297" r:id="rId7"/>
    <p:sldId id="298" r:id="rId8"/>
    <p:sldId id="301" r:id="rId9"/>
    <p:sldId id="303" r:id="rId10"/>
    <p:sldId id="304" r:id="rId11"/>
    <p:sldId id="328" r:id="rId12"/>
    <p:sldId id="305" r:id="rId13"/>
    <p:sldId id="329" r:id="rId14"/>
    <p:sldId id="306" r:id="rId15"/>
    <p:sldId id="307" r:id="rId16"/>
    <p:sldId id="410" r:id="rId17"/>
    <p:sldId id="411" r:id="rId18"/>
    <p:sldId id="309" r:id="rId19"/>
    <p:sldId id="318" r:id="rId20"/>
    <p:sldId id="412" r:id="rId21"/>
    <p:sldId id="312" r:id="rId22"/>
    <p:sldId id="311" r:id="rId23"/>
    <p:sldId id="313" r:id="rId24"/>
    <p:sldId id="314" r:id="rId25"/>
    <p:sldId id="413" r:id="rId26"/>
    <p:sldId id="315" r:id="rId27"/>
    <p:sldId id="414" r:id="rId28"/>
    <p:sldId id="321" r:id="rId29"/>
    <p:sldId id="415" r:id="rId30"/>
    <p:sldId id="316" r:id="rId31"/>
    <p:sldId id="378" r:id="rId32"/>
    <p:sldId id="317" r:id="rId33"/>
    <p:sldId id="322" r:id="rId34"/>
    <p:sldId id="416" r:id="rId35"/>
    <p:sldId id="417" r:id="rId36"/>
    <p:sldId id="418" r:id="rId37"/>
    <p:sldId id="419" r:id="rId38"/>
    <p:sldId id="320" r:id="rId39"/>
    <p:sldId id="323" r:id="rId40"/>
    <p:sldId id="325" r:id="rId41"/>
    <p:sldId id="326" r:id="rId42"/>
    <p:sldId id="420" r:id="rId43"/>
    <p:sldId id="421" r:id="rId44"/>
    <p:sldId id="327" r:id="rId45"/>
    <p:sldId id="372" r:id="rId46"/>
    <p:sldId id="377" r:id="rId47"/>
    <p:sldId id="374" r:id="rId48"/>
    <p:sldId id="375" r:id="rId49"/>
    <p:sldId id="433" r:id="rId50"/>
    <p:sldId id="435" r:id="rId51"/>
    <p:sldId id="434" r:id="rId52"/>
    <p:sldId id="422" r:id="rId53"/>
    <p:sldId id="396" r:id="rId54"/>
    <p:sldId id="423" r:id="rId55"/>
    <p:sldId id="424" r:id="rId56"/>
    <p:sldId id="394" r:id="rId57"/>
    <p:sldId id="397" r:id="rId58"/>
    <p:sldId id="399" r:id="rId59"/>
    <p:sldId id="362" r:id="rId60"/>
    <p:sldId id="367" r:id="rId61"/>
    <p:sldId id="368" r:id="rId62"/>
    <p:sldId id="425" r:id="rId63"/>
    <p:sldId id="426" r:id="rId64"/>
    <p:sldId id="390" r:id="rId65"/>
    <p:sldId id="427" r:id="rId66"/>
    <p:sldId id="395" r:id="rId67"/>
    <p:sldId id="391" r:id="rId68"/>
    <p:sldId id="428" r:id="rId69"/>
    <p:sldId id="363" r:id="rId70"/>
    <p:sldId id="364" r:id="rId71"/>
    <p:sldId id="366" r:id="rId72"/>
    <p:sldId id="400" r:id="rId73"/>
    <p:sldId id="401" r:id="rId74"/>
    <p:sldId id="429" r:id="rId75"/>
    <p:sldId id="430" r:id="rId76"/>
    <p:sldId id="431" r:id="rId77"/>
    <p:sldId id="437" r:id="rId78"/>
    <p:sldId id="438" r:id="rId79"/>
    <p:sldId id="436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A586A5-8B13-484F-BB6F-4A7F2EAA6E6A}" v="7" dt="2026-06-02T17:13:48.4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presProps" Target="presProps.xml"/><Relationship Id="rId86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BIELLE" userId="8fd6e4a85bbef0dd" providerId="LiveId" clId="{5A02F2E2-113D-4845-8533-CC98AACF8BDE}"/>
    <pc:docChg chg="custSel addSld delSld modSld">
      <pc:chgData name="MARC BIELLE" userId="8fd6e4a85bbef0dd" providerId="LiveId" clId="{5A02F2E2-113D-4845-8533-CC98AACF8BDE}" dt="2026-06-02T17:09:55.392" v="200" actId="571"/>
      <pc:docMkLst>
        <pc:docMk/>
      </pc:docMkLst>
      <pc:sldChg chg="delSp del mod">
        <pc:chgData name="MARC BIELLE" userId="8fd6e4a85bbef0dd" providerId="LiveId" clId="{5A02F2E2-113D-4845-8533-CC98AACF8BDE}" dt="2026-06-02T16:39:09.184" v="9" actId="47"/>
        <pc:sldMkLst>
          <pc:docMk/>
          <pc:sldMk cId="1880232367" sldId="432"/>
        </pc:sldMkLst>
        <pc:spChg chg="del">
          <ac:chgData name="MARC BIELLE" userId="8fd6e4a85bbef0dd" providerId="LiveId" clId="{5A02F2E2-113D-4845-8533-CC98AACF8BDE}" dt="2026-06-02T16:38:49.252" v="6" actId="21"/>
          <ac:spMkLst>
            <pc:docMk/>
            <pc:sldMk cId="1880232367" sldId="432"/>
            <ac:spMk id="5" creationId="{6546BE30-5BDE-D4A4-97BD-BE2339B385E3}"/>
          </ac:spMkLst>
        </pc:spChg>
      </pc:sldChg>
      <pc:sldChg chg="addSp delSp modSp new mod setBg addAnim">
        <pc:chgData name="MARC BIELLE" userId="8fd6e4a85bbef0dd" providerId="LiveId" clId="{5A02F2E2-113D-4845-8533-CC98AACF8BDE}" dt="2026-06-02T16:38:58.330" v="8" actId="1076"/>
        <pc:sldMkLst>
          <pc:docMk/>
          <pc:sldMk cId="1409167935" sldId="436"/>
        </pc:sldMkLst>
        <pc:spChg chg="del">
          <ac:chgData name="MARC BIELLE" userId="8fd6e4a85bbef0dd" providerId="LiveId" clId="{5A02F2E2-113D-4845-8533-CC98AACF8BDE}" dt="2026-06-02T16:38:11.504" v="1"/>
          <ac:spMkLst>
            <pc:docMk/>
            <pc:sldMk cId="1409167935" sldId="436"/>
            <ac:spMk id="2" creationId="{DE86D58E-5AB9-A7EA-51F5-4B2B3EC3B9FA}"/>
          </ac:spMkLst>
        </pc:spChg>
        <pc:spChg chg="del mod ord">
          <ac:chgData name="MARC BIELLE" userId="8fd6e4a85bbef0dd" providerId="LiveId" clId="{5A02F2E2-113D-4845-8533-CC98AACF8BDE}" dt="2026-06-02T16:38:37.523" v="4"/>
          <ac:spMkLst>
            <pc:docMk/>
            <pc:sldMk cId="1409167935" sldId="436"/>
            <ac:spMk id="3" creationId="{D16067C6-0645-5912-9B6E-34F9CDEA6A7D}"/>
          </ac:spMkLst>
        </pc:spChg>
        <pc:spChg chg="add mod">
          <ac:chgData name="MARC BIELLE" userId="8fd6e4a85bbef0dd" providerId="LiveId" clId="{5A02F2E2-113D-4845-8533-CC98AACF8BDE}" dt="2026-06-02T16:38:29.829" v="2" actId="26606"/>
          <ac:spMkLst>
            <pc:docMk/>
            <pc:sldMk cId="1409167935" sldId="436"/>
            <ac:spMk id="4" creationId="{CEEE8003-C198-F0F6-5F12-F28873124DBF}"/>
          </ac:spMkLst>
        </pc:spChg>
        <pc:spChg chg="add mod">
          <ac:chgData name="MARC BIELLE" userId="8fd6e4a85bbef0dd" providerId="LiveId" clId="{5A02F2E2-113D-4845-8533-CC98AACF8BDE}" dt="2026-06-02T16:38:42.847" v="5" actId="14100"/>
          <ac:spMkLst>
            <pc:docMk/>
            <pc:sldMk cId="1409167935" sldId="436"/>
            <ac:spMk id="5" creationId="{275A60D0-4AB2-0111-4D9A-EF0FD7C77F8A}"/>
          </ac:spMkLst>
        </pc:spChg>
        <pc:spChg chg="add">
          <ac:chgData name="MARC BIELLE" userId="8fd6e4a85bbef0dd" providerId="LiveId" clId="{5A02F2E2-113D-4845-8533-CC98AACF8BDE}" dt="2026-06-02T16:38:29.829" v="2" actId="26606"/>
          <ac:spMkLst>
            <pc:docMk/>
            <pc:sldMk cId="1409167935" sldId="436"/>
            <ac:spMk id="9" creationId="{73AECD97-688D-4AE7-9838-6166202007E2}"/>
          </ac:spMkLst>
        </pc:spChg>
        <pc:spChg chg="add">
          <ac:chgData name="MARC BIELLE" userId="8fd6e4a85bbef0dd" providerId="LiveId" clId="{5A02F2E2-113D-4845-8533-CC98AACF8BDE}" dt="2026-06-02T16:38:29.829" v="2" actId="26606"/>
          <ac:spMkLst>
            <pc:docMk/>
            <pc:sldMk cId="1409167935" sldId="436"/>
            <ac:spMk id="11" creationId="{0047FB3A-C0F9-4DD9-A4E0-B203F96AA292}"/>
          </ac:spMkLst>
        </pc:spChg>
        <pc:spChg chg="add">
          <ac:chgData name="MARC BIELLE" userId="8fd6e4a85bbef0dd" providerId="LiveId" clId="{5A02F2E2-113D-4845-8533-CC98AACF8BDE}" dt="2026-06-02T16:38:29.829" v="2" actId="26606"/>
          <ac:spMkLst>
            <pc:docMk/>
            <pc:sldMk cId="1409167935" sldId="436"/>
            <ac:spMk id="13" creationId="{E5FCFD1D-1E9C-4E30-A7D3-F7C247FDC608}"/>
          </ac:spMkLst>
        </pc:spChg>
        <pc:picChg chg="add mod">
          <ac:chgData name="MARC BIELLE" userId="8fd6e4a85bbef0dd" providerId="LiveId" clId="{5A02F2E2-113D-4845-8533-CC98AACF8BDE}" dt="2026-06-02T16:38:58.330" v="8" actId="1076"/>
          <ac:picMkLst>
            <pc:docMk/>
            <pc:sldMk cId="1409167935" sldId="436"/>
            <ac:picMk id="7" creationId="{7CA13298-02E0-5479-89C4-14EF00AA02A6}"/>
          </ac:picMkLst>
        </pc:picChg>
      </pc:sldChg>
      <pc:sldChg chg="addSp delSp modSp new mod">
        <pc:chgData name="MARC BIELLE" userId="8fd6e4a85bbef0dd" providerId="LiveId" clId="{5A02F2E2-113D-4845-8533-CC98AACF8BDE}" dt="2026-06-02T16:44:50.929" v="112" actId="1076"/>
        <pc:sldMkLst>
          <pc:docMk/>
          <pc:sldMk cId="799857274" sldId="437"/>
        </pc:sldMkLst>
        <pc:spChg chg="mod">
          <ac:chgData name="MARC BIELLE" userId="8fd6e4a85bbef0dd" providerId="LiveId" clId="{5A02F2E2-113D-4845-8533-CC98AACF8BDE}" dt="2026-06-02T16:44:30.760" v="109" actId="14100"/>
          <ac:spMkLst>
            <pc:docMk/>
            <pc:sldMk cId="799857274" sldId="437"/>
            <ac:spMk id="2" creationId="{210C1416-B024-0960-7E27-0A0F14E5B489}"/>
          </ac:spMkLst>
        </pc:spChg>
        <pc:spChg chg="del">
          <ac:chgData name="MARC BIELLE" userId="8fd6e4a85bbef0dd" providerId="LiveId" clId="{5A02F2E2-113D-4845-8533-CC98AACF8BDE}" dt="2026-06-02T16:44:33.615" v="110" actId="478"/>
          <ac:spMkLst>
            <pc:docMk/>
            <pc:sldMk cId="799857274" sldId="437"/>
            <ac:spMk id="3" creationId="{87051AD2-4884-6829-C9C9-4A1716EA87CF}"/>
          </ac:spMkLst>
        </pc:spChg>
        <pc:picChg chg="add mod">
          <ac:chgData name="MARC BIELLE" userId="8fd6e4a85bbef0dd" providerId="LiveId" clId="{5A02F2E2-113D-4845-8533-CC98AACF8BDE}" dt="2026-06-02T16:44:50.929" v="112" actId="1076"/>
          <ac:picMkLst>
            <pc:docMk/>
            <pc:sldMk cId="799857274" sldId="437"/>
            <ac:picMk id="5" creationId="{1FF3ED78-02B9-C16C-CB27-6B6EAF9E489C}"/>
          </ac:picMkLst>
        </pc:picChg>
      </pc:sldChg>
      <pc:sldChg chg="addSp delSp modSp new mod setBg">
        <pc:chgData name="MARC BIELLE" userId="8fd6e4a85bbef0dd" providerId="LiveId" clId="{5A02F2E2-113D-4845-8533-CC98AACF8BDE}" dt="2026-06-02T17:09:55.392" v="200" actId="571"/>
        <pc:sldMkLst>
          <pc:docMk/>
          <pc:sldMk cId="427048768" sldId="438"/>
        </pc:sldMkLst>
        <pc:spChg chg="mod">
          <ac:chgData name="MARC BIELLE" userId="8fd6e4a85bbef0dd" providerId="LiveId" clId="{5A02F2E2-113D-4845-8533-CC98AACF8BDE}" dt="2026-06-02T17:08:18.136" v="191" actId="1076"/>
          <ac:spMkLst>
            <pc:docMk/>
            <pc:sldMk cId="427048768" sldId="438"/>
            <ac:spMk id="2" creationId="{6CDA56DD-AC4B-AE72-F85F-32A2A4C3053F}"/>
          </ac:spMkLst>
        </pc:spChg>
        <pc:spChg chg="del">
          <ac:chgData name="MARC BIELLE" userId="8fd6e4a85bbef0dd" providerId="LiveId" clId="{5A02F2E2-113D-4845-8533-CC98AACF8BDE}" dt="2026-06-02T17:06:39.028" v="114" actId="931"/>
          <ac:spMkLst>
            <pc:docMk/>
            <pc:sldMk cId="427048768" sldId="438"/>
            <ac:spMk id="3" creationId="{91AD6605-6152-D96A-4E7B-C5EC98A165A8}"/>
          </ac:spMkLst>
        </pc:spChg>
        <pc:spChg chg="add del">
          <ac:chgData name="MARC BIELLE" userId="8fd6e4a85bbef0dd" providerId="LiveId" clId="{5A02F2E2-113D-4845-8533-CC98AACF8BDE}" dt="2026-06-02T17:07:18.183" v="140" actId="478"/>
          <ac:spMkLst>
            <pc:docMk/>
            <pc:sldMk cId="427048768" sldId="438"/>
            <ac:spMk id="9" creationId="{F438B14B-B1A9-9CAB-2CAB-7BE4ABD1C96E}"/>
          </ac:spMkLst>
        </pc:spChg>
        <pc:picChg chg="add mod ord">
          <ac:chgData name="MARC BIELLE" userId="8fd6e4a85bbef0dd" providerId="LiveId" clId="{5A02F2E2-113D-4845-8533-CC98AACF8BDE}" dt="2026-06-02T17:06:46.607" v="115" actId="26606"/>
          <ac:picMkLst>
            <pc:docMk/>
            <pc:sldMk cId="427048768" sldId="438"/>
            <ac:picMk id="5" creationId="{EA9EF8DB-91F3-D2A9-F662-EF5164708F5D}"/>
          </ac:picMkLst>
        </pc:picChg>
        <pc:picChg chg="add mod">
          <ac:chgData name="MARC BIELLE" userId="8fd6e4a85bbef0dd" providerId="LiveId" clId="{5A02F2E2-113D-4845-8533-CC98AACF8BDE}" dt="2026-06-02T17:09:45.892" v="197" actId="1076"/>
          <ac:picMkLst>
            <pc:docMk/>
            <pc:sldMk cId="427048768" sldId="438"/>
            <ac:picMk id="7" creationId="{40DF7A22-B3F3-9C24-35C1-F532A7D25006}"/>
          </ac:picMkLst>
        </pc:picChg>
        <pc:picChg chg="add mod">
          <ac:chgData name="MARC BIELLE" userId="8fd6e4a85bbef0dd" providerId="LiveId" clId="{5A02F2E2-113D-4845-8533-CC98AACF8BDE}" dt="2026-06-02T17:09:48.404" v="198" actId="1076"/>
          <ac:picMkLst>
            <pc:docMk/>
            <pc:sldMk cId="427048768" sldId="438"/>
            <ac:picMk id="11" creationId="{26007DBA-AED5-BB08-3E19-C5613CB61CA7}"/>
          </ac:picMkLst>
        </pc:picChg>
        <pc:picChg chg="add mod">
          <ac:chgData name="MARC BIELLE" userId="8fd6e4a85bbef0dd" providerId="LiveId" clId="{5A02F2E2-113D-4845-8533-CC98AACF8BDE}" dt="2026-06-02T17:09:51.032" v="199" actId="1076"/>
          <ac:picMkLst>
            <pc:docMk/>
            <pc:sldMk cId="427048768" sldId="438"/>
            <ac:picMk id="13" creationId="{A344F440-B98E-1F04-CDB5-96203616ED18}"/>
          </ac:picMkLst>
        </pc:picChg>
        <pc:picChg chg="add mod">
          <ac:chgData name="MARC BIELLE" userId="8fd6e4a85bbef0dd" providerId="LiveId" clId="{5A02F2E2-113D-4845-8533-CC98AACF8BDE}" dt="2026-06-02T17:09:55.392" v="200" actId="571"/>
          <ac:picMkLst>
            <pc:docMk/>
            <pc:sldMk cId="427048768" sldId="438"/>
            <ac:picMk id="14" creationId="{34F16EED-60C8-9BAE-2986-988213B36E7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79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697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71435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66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531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962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086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066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475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849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72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B48CFC-1D3A-4633-879E-53332A350589}" type="datetimeFigureOut">
              <a:rPr lang="fr-FR" smtClean="0"/>
              <a:t>02/06/2026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4698D0F-AC53-40E1-9765-C88722E09171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02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F520A-58D4-718E-E579-F6F6BF670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3043" y="136525"/>
            <a:ext cx="7114501" cy="1489364"/>
          </a:xfrm>
        </p:spPr>
        <p:txBody>
          <a:bodyPr/>
          <a:lstStyle/>
          <a:p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partie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C0A54BA-E50C-F19B-18BA-900E4F6DF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5317" y="2289764"/>
            <a:ext cx="8318843" cy="2794300"/>
          </a:xfrm>
        </p:spPr>
        <p:txBody>
          <a:bodyPr>
            <a:normAutofit fontScale="92500"/>
          </a:bodyPr>
          <a:lstStyle/>
          <a:p>
            <a:r>
              <a:rPr lang="fr-FR" sz="4800" dirty="0"/>
              <a:t>Une vie de butineuse</a:t>
            </a:r>
          </a:p>
          <a:p>
            <a:endParaRPr lang="fr-FR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fr-FR" sz="4800" dirty="0">
                <a:latin typeface="Aharoni" panose="02010803020104030203" pitchFamily="2" charset="-79"/>
                <a:cs typeface="Aharoni" panose="02010803020104030203" pitchFamily="2" charset="-79"/>
              </a:rPr>
              <a:t>De juillet à Novembre</a:t>
            </a:r>
          </a:p>
        </p:txBody>
      </p:sp>
    </p:spTree>
    <p:extLst>
      <p:ext uri="{BB962C8B-B14F-4D97-AF65-F5344CB8AC3E}">
        <p14:creationId xmlns:p14="http://schemas.microsoft.com/office/powerpoint/2010/main" val="2298347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DBC7C0-9132-8A31-9F0B-83FBB7CA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spc="800" dirty="0"/>
              <a:t>Eglantine par </a:t>
            </a:r>
            <a:r>
              <a:rPr lang="en-US" sz="7200" spc="800" dirty="0" err="1"/>
              <a:t>coeur</a:t>
            </a:r>
            <a:endParaRPr lang="en-US" sz="7200" spc="800" dirty="0"/>
          </a:p>
        </p:txBody>
      </p:sp>
      <p:pic>
        <p:nvPicPr>
          <p:cNvPr id="8" name="Image 7" descr="Une image contenant insecte, pétale, abeille, invertébré&#10;&#10;Le contenu généré par l’IA peut être incorrect.">
            <a:extLst>
              <a:ext uri="{FF2B5EF4-FFF2-40B4-BE49-F238E27FC236}">
                <a16:creationId xmlns:a16="http://schemas.microsoft.com/office/drawing/2014/main" id="{A7C2C395-209E-BA24-9618-BA897B1161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30" r="2518" b="-3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04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C7E8E-3286-2324-D06E-3E5A62498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fleur, pétale, plante, insecte&#10;&#10;Le contenu généré par l’IA peut être incorrect.">
            <a:extLst>
              <a:ext uri="{FF2B5EF4-FFF2-40B4-BE49-F238E27FC236}">
                <a16:creationId xmlns:a16="http://schemas.microsoft.com/office/drawing/2014/main" id="{9CB27A96-7AF0-B644-4A95-790EF4607F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15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637BA6-CA51-6E1B-D161-238046E9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881" y="1110371"/>
            <a:ext cx="5875694" cy="450462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9600" spc="800" dirty="0" err="1"/>
              <a:t>J’appuis</a:t>
            </a:r>
            <a:r>
              <a:rPr lang="en-US" sz="9600" spc="800" dirty="0"/>
              <a:t> à fond sur la </a:t>
            </a:r>
            <a:r>
              <a:rPr lang="en-US" sz="9600" spc="800" dirty="0" err="1"/>
              <a:t>pétale</a:t>
            </a:r>
            <a:r>
              <a:rPr lang="en-US" sz="9600" spc="800" dirty="0"/>
              <a:t> !</a:t>
            </a:r>
          </a:p>
        </p:txBody>
      </p:sp>
      <p:pic>
        <p:nvPicPr>
          <p:cNvPr id="4" name="Image 3" descr="Une image contenant arbre, insecte, plein air, pétale&#10;&#10;Le contenu généré par l’IA peut être incorrect.">
            <a:extLst>
              <a:ext uri="{FF2B5EF4-FFF2-40B4-BE49-F238E27FC236}">
                <a16:creationId xmlns:a16="http://schemas.microsoft.com/office/drawing/2014/main" id="{CA0951ED-A570-3B0D-E697-A7144FCC8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35" r="8683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564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F85D3F-9712-0072-BDF1-81BC4F13A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300" spc="800"/>
              <a:t>La campanule à peau de pêche à fond</a:t>
            </a:r>
          </a:p>
        </p:txBody>
      </p:sp>
      <p:pic>
        <p:nvPicPr>
          <p:cNvPr id="8" name="Image 7" descr="Une image contenant plante, fleur, plante herbacée, herbe&#10;&#10;Le contenu généré par l’IA peut être incorrect.">
            <a:extLst>
              <a:ext uri="{FF2B5EF4-FFF2-40B4-BE49-F238E27FC236}">
                <a16:creationId xmlns:a16="http://schemas.microsoft.com/office/drawing/2014/main" id="{E49DDF79-1EA4-F0E7-D2B0-FD2ED6FB94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33" r="19102" b="1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4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98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5FA0E9-B164-ED0D-E5CE-F9242BE02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71" y="2253705"/>
            <a:ext cx="5908351" cy="340214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000" spc="800" dirty="0"/>
              <a:t>Une </a:t>
            </a:r>
            <a:r>
              <a:rPr lang="en-US" sz="6000" spc="800" dirty="0" err="1"/>
              <a:t>ombrelle</a:t>
            </a:r>
            <a:r>
              <a:rPr lang="en-US" sz="6000" spc="800" dirty="0"/>
              <a:t> </a:t>
            </a:r>
            <a:r>
              <a:rPr lang="en-US" sz="6000" spc="800" dirty="0" err="1"/>
              <a:t>accueillante</a:t>
            </a:r>
            <a:r>
              <a:rPr lang="en-US" sz="6000" spc="800" dirty="0"/>
              <a:t> !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plante, fleur, plein air, violet&#10;&#10;Le contenu généré par l’IA peut être incorrect.">
            <a:extLst>
              <a:ext uri="{FF2B5EF4-FFF2-40B4-BE49-F238E27FC236}">
                <a16:creationId xmlns:a16="http://schemas.microsoft.com/office/drawing/2014/main" id="{764319CE-ADAE-0E98-1DD6-A06CA9C065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72" r="33612" b="-1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737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lante, fleur, coquelicot, plein air&#10;&#10;Le contenu généré par l’IA peut être incorrect.">
            <a:extLst>
              <a:ext uri="{FF2B5EF4-FFF2-40B4-BE49-F238E27FC236}">
                <a16:creationId xmlns:a16="http://schemas.microsoft.com/office/drawing/2014/main" id="{800D33C8-F34C-2159-6234-47CECE365C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179" y="0"/>
            <a:ext cx="9389807" cy="704235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8CE6140-5DC7-BFEE-36EB-DF56AC116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2014" y="-92178"/>
            <a:ext cx="10178322" cy="1492132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FFFF00"/>
                </a:solidFill>
              </a:rPr>
              <a:t>Le pavot c’est l’opium du peuple de la ruche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E4EB345-DB8E-32D2-2972-53EB64537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1619801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15F24-6AD3-5B00-B730-ED53A251D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lante, fleur, plein air, pétale&#10;&#10;Le contenu généré par l’IA peut être incorrect.">
            <a:extLst>
              <a:ext uri="{FF2B5EF4-FFF2-40B4-BE49-F238E27FC236}">
                <a16:creationId xmlns:a16="http://schemas.microsoft.com/office/drawing/2014/main" id="{9AAFD927-2191-3157-2A9F-B8F157FAC4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99" y="0"/>
            <a:ext cx="11174361" cy="6858000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184E8E-CB47-6D5C-C23A-AC30EED2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2794436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9B1D5-B3D5-5457-8E02-D8E85D5CD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894" y="5032063"/>
            <a:ext cx="10274497" cy="173449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7200" spc="800" dirty="0" err="1"/>
              <a:t>Plongée</a:t>
            </a:r>
            <a:r>
              <a:rPr lang="en-US" sz="7200" spc="800" dirty="0"/>
              <a:t> dans la </a:t>
            </a:r>
            <a:r>
              <a:rPr lang="en-US" sz="7200" spc="800" dirty="0" err="1"/>
              <a:t>campanule</a:t>
            </a:r>
            <a:r>
              <a:rPr lang="en-US" sz="7200" spc="800" dirty="0"/>
              <a:t> blanche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F66E5A8-5FAD-60FD-31B8-040C439346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568" y="33199"/>
            <a:ext cx="7488935" cy="49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21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AC82F-0753-3B90-2745-D65E2D9C7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arbre, plante, pétale, insecte&#10;&#10;Le contenu généré par l’IA peut être incorrect.">
            <a:extLst>
              <a:ext uri="{FF2B5EF4-FFF2-40B4-BE49-F238E27FC236}">
                <a16:creationId xmlns:a16="http://schemas.microsoft.com/office/drawing/2014/main" id="{8D3ED70C-FECF-334E-DB98-D3D582DF32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47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57572-8F73-B89C-B5D9-8599F2B8A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lante, jasmin, pétale, insecte&#10;&#10;Le contenu généré par l’IA peut être incorrect.">
            <a:extLst>
              <a:ext uri="{FF2B5EF4-FFF2-40B4-BE49-F238E27FC236}">
                <a16:creationId xmlns:a16="http://schemas.microsoft.com/office/drawing/2014/main" id="{4A50F2C5-0837-B621-C5D2-DC7E68AC09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F355D96-D7D0-621B-0494-A93CA0FD7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82015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D63E6-472C-CB8C-66D6-9F6DE2BB34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Une vie de butineuse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1FC3D4-4F28-35CC-0053-5537D2C78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Les abeilles de </a:t>
            </a:r>
            <a:r>
              <a:rPr lang="fr-FR" dirty="0" err="1"/>
              <a:t>papidoubs</a:t>
            </a:r>
            <a:endParaRPr lang="fr-FR" dirty="0"/>
          </a:p>
          <a:p>
            <a:r>
              <a:rPr lang="fr-FR" dirty="0"/>
              <a:t>Photos </a:t>
            </a:r>
            <a:r>
              <a:rPr lang="fr-FR"/>
              <a:t>et création Marc BIELLE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8709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6CE2ED-7587-CECD-3467-AF64FBAB0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318" y="1098388"/>
            <a:ext cx="5720626" cy="476291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10000" spc="800" dirty="0"/>
              <a:t>Bien loti </a:t>
            </a:r>
            <a:r>
              <a:rPr lang="en-US" sz="10000" spc="800" dirty="0" err="1"/>
              <a:t>aussi</a:t>
            </a:r>
            <a:r>
              <a:rPr lang="en-US" sz="10000" spc="800" dirty="0"/>
              <a:t> dans le </a:t>
            </a:r>
            <a:r>
              <a:rPr lang="en-US" sz="10000" spc="800" dirty="0" err="1"/>
              <a:t>lotier</a:t>
            </a:r>
            <a:endParaRPr lang="en-US" sz="10000" spc="800" dirty="0"/>
          </a:p>
        </p:txBody>
      </p:sp>
      <p:pic>
        <p:nvPicPr>
          <p:cNvPr id="8" name="Image 7" descr="Une image contenant invertébré, plein air, insecte, abeille&#10;&#10;Le contenu généré par l’IA peut être incorrect.">
            <a:extLst>
              <a:ext uri="{FF2B5EF4-FFF2-40B4-BE49-F238E27FC236}">
                <a16:creationId xmlns:a16="http://schemas.microsoft.com/office/drawing/2014/main" id="{EB8F5D2C-85E6-FA50-26BA-2ADDCFF15B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62" r="12473" b="1"/>
          <a:stretch>
            <a:fillRect/>
          </a:stretch>
        </p:blipFill>
        <p:spPr>
          <a:xfrm>
            <a:off x="290147" y="560832"/>
            <a:ext cx="6114172" cy="601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96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AF836F-8FC8-907F-939C-4FBA64BBC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lein air, fleur, Graine de plante, jaune&#10;&#10;Le contenu généré par l’IA peut être incorrect.">
            <a:extLst>
              <a:ext uri="{FF2B5EF4-FFF2-40B4-BE49-F238E27FC236}">
                <a16:creationId xmlns:a16="http://schemas.microsoft.com/office/drawing/2014/main" id="{717C5B56-F82C-504E-4C39-0C150B1A0F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84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190CD3-D6CF-477F-B444-D35D034B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288" y="1212134"/>
            <a:ext cx="5451712" cy="44337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0000" spc="800" dirty="0"/>
              <a:t>La </a:t>
            </a:r>
            <a:r>
              <a:rPr lang="en-US" sz="10000" spc="800" dirty="0" err="1"/>
              <a:t>lavande</a:t>
            </a:r>
            <a:r>
              <a:rPr lang="en-US" sz="10000" spc="800" dirty="0"/>
              <a:t> </a:t>
            </a:r>
            <a:r>
              <a:rPr lang="en-US" sz="10000" spc="800" dirty="0" err="1"/>
              <a:t>d’hier</a:t>
            </a:r>
            <a:endParaRPr lang="en-US" sz="10000" spc="800" dirty="0"/>
          </a:p>
        </p:txBody>
      </p:sp>
      <p:pic>
        <p:nvPicPr>
          <p:cNvPr id="4" name="Image 3" descr="Une image contenant plein air, violet, lavande, abeille&#10;&#10;Le contenu généré par l’IA peut être incorrect.">
            <a:extLst>
              <a:ext uri="{FF2B5EF4-FFF2-40B4-BE49-F238E27FC236}">
                <a16:creationId xmlns:a16="http://schemas.microsoft.com/office/drawing/2014/main" id="{BD203A22-B979-1605-2C7A-FA8AD6B853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719" r="2416" b="1"/>
          <a:stretch>
            <a:fillRect/>
          </a:stretch>
        </p:blipFill>
        <p:spPr>
          <a:xfrm>
            <a:off x="146304" y="114234"/>
            <a:ext cx="6740288" cy="6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58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6ACCF-7CE6-2B79-100D-B298D9B6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lein air, violet, lavande, plante&#10;&#10;Le contenu généré par l’IA peut être incorrect.">
            <a:extLst>
              <a:ext uri="{FF2B5EF4-FFF2-40B4-BE49-F238E27FC236}">
                <a16:creationId xmlns:a16="http://schemas.microsoft.com/office/drawing/2014/main" id="{6A42DF3A-3AF7-339C-7A99-FEDBDCBBB5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61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C6C201-015B-5A62-60C9-4A00B73C9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0000" spc="800"/>
              <a:t>A fond les ballons</a:t>
            </a:r>
            <a:endParaRPr lang="en-US" sz="10000" spc="800" dirty="0"/>
          </a:p>
        </p:txBody>
      </p:sp>
      <p:pic>
        <p:nvPicPr>
          <p:cNvPr id="4" name="Image 3" descr="Une image contenant insecte, violet, Pollinisateur, Insecte à ailes membraneuses&#10;&#10;Le contenu généré par l’IA peut être incorrect.">
            <a:extLst>
              <a:ext uri="{FF2B5EF4-FFF2-40B4-BE49-F238E27FC236}">
                <a16:creationId xmlns:a16="http://schemas.microsoft.com/office/drawing/2014/main" id="{239A5423-6667-1B9B-6A94-A9C812534A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16" r="3780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8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956E13-F374-2FA6-A62D-26CB096B8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9184" y="6371549"/>
            <a:ext cx="4504313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8796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00A3F-D785-004F-DAD7-98C8DDFF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Une image contenant plein air, violet, lavande, abeille&#10;&#10;Le contenu généré par l’IA peut être incorrect.">
            <a:extLst>
              <a:ext uri="{FF2B5EF4-FFF2-40B4-BE49-F238E27FC236}">
                <a16:creationId xmlns:a16="http://schemas.microsoft.com/office/drawing/2014/main" id="{9E5D9846-29EF-61D6-84A4-DDAC7D0376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11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7597B-96BA-1783-500E-BE9B98333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violet, plein air, lavande, insecte&#10;&#10;Le contenu généré par l’IA peut être incorrect.">
            <a:extLst>
              <a:ext uri="{FF2B5EF4-FFF2-40B4-BE49-F238E27FC236}">
                <a16:creationId xmlns:a16="http://schemas.microsoft.com/office/drawing/2014/main" id="{B715D05A-D6C7-C6DD-D2A3-F2C7E942AD1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0"/>
            <a:ext cx="11125200" cy="6858000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496A635-A9A2-0076-BDA0-A116E5F19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1638122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5843F5-EA93-7114-67CE-A66249C3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943" y="1068755"/>
            <a:ext cx="6273998" cy="472049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7200" spc="800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violet, plein air, invertébré, lavande&#10;&#10;Le contenu généré par l’IA peut être incorrect.">
            <a:extLst>
              <a:ext uri="{FF2B5EF4-FFF2-40B4-BE49-F238E27FC236}">
                <a16:creationId xmlns:a16="http://schemas.microsoft.com/office/drawing/2014/main" id="{D0EFE099-F7BF-AA73-9232-6E403C5753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25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080B9CC-27A0-0C4B-3E82-9360A0003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spc="800"/>
              <a:t>J’y suis j’y reste</a:t>
            </a:r>
            <a:endParaRPr lang="en-US" sz="9600" spc="8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BFDA83-F55D-AD9E-1732-25612354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96" y="6371549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24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violet, plein air, lavande, abeille&#10;&#10;Le contenu généré par l’IA peut être incorrect.">
            <a:extLst>
              <a:ext uri="{FF2B5EF4-FFF2-40B4-BE49-F238E27FC236}">
                <a16:creationId xmlns:a16="http://schemas.microsoft.com/office/drawing/2014/main" id="{806A96BE-CAB1-F911-F0DF-14E3BB50E5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38" r="8161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5683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8B97E3-5316-857B-C241-3DF6F012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spc="800" dirty="0"/>
              <a:t>La </a:t>
            </a:r>
            <a:r>
              <a:rPr lang="en-US" sz="9600" spc="800" dirty="0" err="1"/>
              <a:t>ronce</a:t>
            </a:r>
            <a:br>
              <a:rPr lang="en-US" sz="9600" spc="800" dirty="0"/>
            </a:br>
            <a:r>
              <a:rPr lang="en-US" sz="9600" spc="800" dirty="0"/>
              <a:t>je </a:t>
            </a:r>
            <a:r>
              <a:rPr lang="en-US" sz="9600" spc="800" dirty="0" err="1"/>
              <a:t>fonce</a:t>
            </a:r>
            <a:endParaRPr lang="en-US" sz="9600" spc="800" dirty="0"/>
          </a:p>
        </p:txBody>
      </p:sp>
      <p:pic>
        <p:nvPicPr>
          <p:cNvPr id="4" name="Image 3" descr="Une image contenant arbre, plein air, branche, fleur&#10;&#10;Le contenu généré par l’IA peut être incorrect.">
            <a:extLst>
              <a:ext uri="{FF2B5EF4-FFF2-40B4-BE49-F238E27FC236}">
                <a16:creationId xmlns:a16="http://schemas.microsoft.com/office/drawing/2014/main" id="{5A05B9EB-8F63-206A-789A-92859937B2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68" r="30715" b="-1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05501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C51AA8-0451-6E26-388C-A1820A03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824" y="601472"/>
            <a:ext cx="3924536" cy="476431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spc="800" dirty="0">
                <a:solidFill>
                  <a:srgbClr val="2A1A00"/>
                </a:solidFill>
              </a:rPr>
              <a:t>En position </a:t>
            </a:r>
            <a:r>
              <a:rPr lang="en-US" sz="4000" spc="800" dirty="0" err="1">
                <a:solidFill>
                  <a:srgbClr val="2A1A00"/>
                </a:solidFill>
              </a:rPr>
              <a:t>scabreuse</a:t>
            </a:r>
            <a:br>
              <a:rPr lang="en-US" sz="4000" spc="800" dirty="0">
                <a:solidFill>
                  <a:srgbClr val="2A1A00"/>
                </a:solidFill>
              </a:rPr>
            </a:br>
            <a:br>
              <a:rPr lang="en-US" sz="4000" spc="800" dirty="0">
                <a:solidFill>
                  <a:srgbClr val="2A1A00"/>
                </a:solidFill>
              </a:rPr>
            </a:br>
            <a:r>
              <a:rPr lang="en-US" sz="4000" spc="800" dirty="0">
                <a:solidFill>
                  <a:srgbClr val="2A1A00"/>
                </a:solidFill>
              </a:rPr>
              <a:t> sur </a:t>
            </a:r>
            <a:r>
              <a:rPr lang="en-US" sz="4000" spc="800" dirty="0" err="1">
                <a:solidFill>
                  <a:srgbClr val="2A1A00"/>
                </a:solidFill>
              </a:rPr>
              <a:t>une</a:t>
            </a:r>
            <a:br>
              <a:rPr lang="en-US" sz="4000" spc="800" dirty="0">
                <a:solidFill>
                  <a:srgbClr val="2A1A00"/>
                </a:solidFill>
              </a:rPr>
            </a:br>
            <a:r>
              <a:rPr lang="en-US" sz="4000" spc="800" dirty="0">
                <a:solidFill>
                  <a:srgbClr val="2A1A00"/>
                </a:solidFill>
              </a:rPr>
              <a:t> </a:t>
            </a:r>
            <a:r>
              <a:rPr lang="en-US" sz="4000" spc="800" dirty="0" err="1">
                <a:solidFill>
                  <a:srgbClr val="2A1A00"/>
                </a:solidFill>
              </a:rPr>
              <a:t>scabieuse</a:t>
            </a:r>
            <a:r>
              <a:rPr lang="en-US" sz="4000" spc="800" dirty="0">
                <a:solidFill>
                  <a:srgbClr val="2A1A00"/>
                </a:solidFill>
              </a:rPr>
              <a:t> des champs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C86EF1-6C18-F21E-3018-4227DC1BF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223" y="116840"/>
            <a:ext cx="7598776" cy="662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5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ABCE47-9DD8-BC7C-CB78-8342233DD0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1F5B666-86DF-4919-DA02-F43F86CD77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D528DD-5FF4-A153-CE9D-2EE88D4EA6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811" y="0"/>
            <a:ext cx="8032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26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34135-098F-6100-3F55-36574A687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plein air, insecte, invertébré, fleur&#10;&#10;Le contenu généré par l’IA peut être incorrect.">
            <a:extLst>
              <a:ext uri="{FF2B5EF4-FFF2-40B4-BE49-F238E27FC236}">
                <a16:creationId xmlns:a16="http://schemas.microsoft.com/office/drawing/2014/main" id="{0387AA4D-B773-CEBA-47AB-0DC7F3595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50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660377-F0F2-E966-D29D-78C73C29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656" y="1193846"/>
            <a:ext cx="4994032" cy="447030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600" spc="800" dirty="0" err="1"/>
              <a:t>Toutes</a:t>
            </a:r>
            <a:r>
              <a:rPr lang="en-US" sz="6600" spc="800" dirty="0"/>
              <a:t> les </a:t>
            </a:r>
            <a:r>
              <a:rPr lang="en-US" sz="6600" spc="800" dirty="0" err="1"/>
              <a:t>ronces</a:t>
            </a:r>
            <a:r>
              <a:rPr lang="en-US" sz="6600" spc="800" dirty="0"/>
              <a:t> se valent !</a:t>
            </a:r>
          </a:p>
        </p:txBody>
      </p:sp>
      <p:pic>
        <p:nvPicPr>
          <p:cNvPr id="4" name="Image 3" descr="Une image contenant arbre, plein air, insecte, branche&#10;&#10;Le contenu généré par l’IA peut être incorrect.">
            <a:extLst>
              <a:ext uri="{FF2B5EF4-FFF2-40B4-BE49-F238E27FC236}">
                <a16:creationId xmlns:a16="http://schemas.microsoft.com/office/drawing/2014/main" id="{44E31B43-4E29-EF99-E426-ECA1F33A1D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76" r="13659" b="1"/>
          <a:stretch>
            <a:fillRect/>
          </a:stretch>
        </p:blipFill>
        <p:spPr>
          <a:xfrm>
            <a:off x="74312" y="71416"/>
            <a:ext cx="6827355" cy="671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3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FEF8384-2545-4ACD-9071-49DD1CFC4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F77DB8FA-61A7-4DE7-A777-6D258D172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B517467-FA0F-4823-19EB-37FF0318C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200" spc="800">
                <a:solidFill>
                  <a:srgbClr val="2A1A00"/>
                </a:solidFill>
              </a:rPr>
              <a:t>Que l’on ne me derange pas je travaille !</a:t>
            </a:r>
          </a:p>
        </p:txBody>
      </p:sp>
      <p:pic>
        <p:nvPicPr>
          <p:cNvPr id="4" name="Image 3" descr="Une image contenant invertébré, abeille, arbre, Pollinisateur&#10;&#10;Le contenu généré par l’IA peut être incorrect.">
            <a:extLst>
              <a:ext uri="{FF2B5EF4-FFF2-40B4-BE49-F238E27FC236}">
                <a16:creationId xmlns:a16="http://schemas.microsoft.com/office/drawing/2014/main" id="{367F4F46-6DDF-6A30-3AD9-5C2C6E3A93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297" y="997254"/>
            <a:ext cx="6220332" cy="4867409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484987D-3929-6466-DD49-0AA3A269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0297" y="6331725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3299087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D0310-63E9-F29F-402E-9F33EA506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spc="800" dirty="0"/>
              <a:t>Acacia pour </a:t>
            </a:r>
            <a:r>
              <a:rPr lang="en-US" sz="9600" spc="800" dirty="0" err="1"/>
              <a:t>l’extase</a:t>
            </a:r>
            <a:endParaRPr lang="en-US" sz="9600" spc="8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521750-E5B8-7DCA-E322-496103ADCF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r="1" b="12368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66497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F77D93-407C-E7E8-0D84-5CC1A1705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0000" spc="800" dirty="0"/>
              <a:t>Acacia </a:t>
            </a:r>
            <a:r>
              <a:rPr lang="en-US" sz="10000" spc="800" dirty="0" err="1"/>
              <a:t>mon</a:t>
            </a:r>
            <a:r>
              <a:rPr lang="en-US" sz="10000" spc="800" dirty="0"/>
              <a:t> </a:t>
            </a:r>
            <a:r>
              <a:rPr lang="en-US" sz="10000" spc="800" dirty="0" err="1"/>
              <a:t>roi</a:t>
            </a:r>
            <a:r>
              <a:rPr lang="en-US" sz="10000" spc="800" dirty="0"/>
              <a:t>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9938BD-A71E-5F3B-B9FB-4AABEDF14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099" r="-2" b="15804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5818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FFBEEC-E1D5-4133-8566-2A59DDB17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39060" y="0"/>
            <a:ext cx="75529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3EC775-CE15-7051-8F0C-4D635B3E7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1909" y="951400"/>
            <a:ext cx="5875694" cy="4654296"/>
          </a:xfrm>
        </p:spPr>
        <p:txBody>
          <a:bodyPr>
            <a:normAutofit fontScale="90000"/>
          </a:bodyPr>
          <a:lstStyle/>
          <a:p>
            <a:r>
              <a:rPr lang="fr-FR" sz="8800" dirty="0">
                <a:solidFill>
                  <a:srgbClr val="2A1A00"/>
                </a:solidFill>
              </a:rPr>
              <a:t>Silence je vendange les grappes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464DA2F-12EF-5BF5-2047-DAC76867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1910" y="5614416"/>
            <a:ext cx="5875692" cy="804672"/>
          </a:xfrm>
        </p:spPr>
        <p:txBody>
          <a:bodyPr>
            <a:normAutofit/>
          </a:bodyPr>
          <a:lstStyle/>
          <a:p>
            <a:endParaRPr lang="fr-FR">
              <a:solidFill>
                <a:srgbClr val="F3F3F2"/>
              </a:solidFill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E8EFDFFA-99D1-4010-8BB3-F3C338EC0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61FC9A-602C-4C70-BEB5-C5A16FD5E3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925" y="643464"/>
            <a:ext cx="3707368" cy="55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748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EF12B3-6907-6EED-61CA-A5FCDAB0E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6956" y="1358438"/>
            <a:ext cx="5076808" cy="4141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800" dirty="0" err="1"/>
              <a:t>Renversant</a:t>
            </a:r>
            <a:r>
              <a:rPr lang="en-US" sz="6000" spc="800" dirty="0"/>
              <a:t> tilleul</a:t>
            </a:r>
          </a:p>
        </p:txBody>
      </p:sp>
      <p:pic>
        <p:nvPicPr>
          <p:cNvPr id="4" name="Image 3" descr="Une image contenant ciel, plante, plein air, arbre&#10;&#10;Le contenu généré par l’IA peut être incorrect.">
            <a:extLst>
              <a:ext uri="{FF2B5EF4-FFF2-40B4-BE49-F238E27FC236}">
                <a16:creationId xmlns:a16="http://schemas.microsoft.com/office/drawing/2014/main" id="{6710BE4A-B1C1-656A-B51F-A82EC86747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4" r="3" b="3"/>
          <a:stretch>
            <a:fillRect/>
          </a:stretch>
        </p:blipFill>
        <p:spPr>
          <a:xfrm>
            <a:off x="0" y="146283"/>
            <a:ext cx="6675120" cy="656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851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940F19-93ED-C9E5-DE80-C8E94D07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8000" spc="800" dirty="0"/>
              <a:t>Ennivrant tilleul</a:t>
            </a:r>
          </a:p>
        </p:txBody>
      </p:sp>
      <p:pic>
        <p:nvPicPr>
          <p:cNvPr id="6" name="Image 5" descr="Une image contenant fleur, plein air, plante, abeille&#10;&#10;Le contenu généré par l’IA peut être incorrect.">
            <a:extLst>
              <a:ext uri="{FF2B5EF4-FFF2-40B4-BE49-F238E27FC236}">
                <a16:creationId xmlns:a16="http://schemas.microsoft.com/office/drawing/2014/main" id="{1F13BFF0-81E1-508F-34DD-49C8A43E0E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25" r="10707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89731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E0FC8-7F57-D8B6-F07F-06DE31849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826562" cy="37730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6000" spc="800" dirty="0">
                <a:solidFill>
                  <a:srgbClr val="2A1A00"/>
                </a:solidFill>
              </a:rPr>
              <a:t>Le </a:t>
            </a:r>
            <a:r>
              <a:rPr lang="en-US" sz="6000" spc="800" dirty="0" err="1">
                <a:solidFill>
                  <a:srgbClr val="2A1A00"/>
                </a:solidFill>
              </a:rPr>
              <a:t>trèfle</a:t>
            </a:r>
            <a:r>
              <a:rPr lang="en-US" sz="6000" spc="800" dirty="0">
                <a:solidFill>
                  <a:srgbClr val="2A1A00"/>
                </a:solidFill>
              </a:rPr>
              <a:t> </a:t>
            </a:r>
            <a:r>
              <a:rPr lang="en-US" sz="6000" spc="800" dirty="0" err="1">
                <a:solidFill>
                  <a:srgbClr val="2A1A00"/>
                </a:solidFill>
              </a:rPr>
              <a:t>blanc</a:t>
            </a:r>
            <a:r>
              <a:rPr lang="en-US" sz="6000" spc="800" dirty="0">
                <a:solidFill>
                  <a:srgbClr val="2A1A00"/>
                </a:solidFill>
              </a:rPr>
              <a:t> </a:t>
            </a:r>
            <a:r>
              <a:rPr lang="en-US" sz="6000" spc="800" dirty="0" err="1">
                <a:solidFill>
                  <a:srgbClr val="2A1A00"/>
                </a:solidFill>
              </a:rPr>
              <a:t>quel</a:t>
            </a:r>
            <a:r>
              <a:rPr lang="en-US" sz="6000" spc="800" dirty="0">
                <a:solidFill>
                  <a:srgbClr val="2A1A00"/>
                </a:solidFill>
              </a:rPr>
              <a:t> bonheur !</a:t>
            </a:r>
          </a:p>
        </p:txBody>
      </p:sp>
      <p:pic>
        <p:nvPicPr>
          <p:cNvPr id="4" name="Image 3" descr="Une image contenant invertébré, Pollinisateur, Insecte à ailes membraneuses, abeille&#10;&#10;Le contenu généré par l’IA peut être incorrect.">
            <a:extLst>
              <a:ext uri="{FF2B5EF4-FFF2-40B4-BE49-F238E27FC236}">
                <a16:creationId xmlns:a16="http://schemas.microsoft.com/office/drawing/2014/main" id="{C25D8199-AB47-AFED-C9EA-599CD87F34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2816" y="-22362"/>
            <a:ext cx="7644384" cy="693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05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F70305-1749-216C-9030-5652758E7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98" y="973247"/>
            <a:ext cx="440944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spc="800" dirty="0">
                <a:solidFill>
                  <a:srgbClr val="2A1A00"/>
                </a:solidFill>
              </a:rPr>
              <a:t>La </a:t>
            </a:r>
            <a:r>
              <a:rPr lang="en-US" sz="4800" spc="800" dirty="0" err="1">
                <a:solidFill>
                  <a:srgbClr val="2A1A00"/>
                </a:solidFill>
              </a:rPr>
              <a:t>touffe</a:t>
            </a:r>
            <a:r>
              <a:rPr lang="en-US" sz="4800" spc="800" dirty="0">
                <a:solidFill>
                  <a:srgbClr val="2A1A00"/>
                </a:solidFill>
              </a:rPr>
              <a:t> de la </a:t>
            </a:r>
            <a:r>
              <a:rPr lang="en-US" sz="4800" spc="800" dirty="0" err="1">
                <a:solidFill>
                  <a:srgbClr val="2A1A00"/>
                </a:solidFill>
              </a:rPr>
              <a:t>scabieuse</a:t>
            </a:r>
            <a:r>
              <a:rPr lang="en-US" sz="4800" spc="800" dirty="0">
                <a:solidFill>
                  <a:srgbClr val="2A1A00"/>
                </a:solidFill>
              </a:rPr>
              <a:t> des champs</a:t>
            </a:r>
          </a:p>
        </p:txBody>
      </p:sp>
      <p:pic>
        <p:nvPicPr>
          <p:cNvPr id="4" name="Image 3" descr="Une image contenant fleur, plante, scabiosa, insecte&#10;&#10;Le contenu généré par l’IA peut être incorrect.">
            <a:extLst>
              <a:ext uri="{FF2B5EF4-FFF2-40B4-BE49-F238E27FC236}">
                <a16:creationId xmlns:a16="http://schemas.microsoft.com/office/drawing/2014/main" id="{6F09172E-DF4D-096E-3924-6D8A88A489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004" y="386080"/>
            <a:ext cx="7610533" cy="612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356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A5D60-EFED-3D71-4BA1-FB3612407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6956" y="1098388"/>
            <a:ext cx="5122528" cy="43788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0000" spc="800" dirty="0"/>
              <a:t>Je coupe à </a:t>
            </a:r>
            <a:r>
              <a:rPr lang="en-US" sz="10000" spc="800" dirty="0" err="1"/>
              <a:t>Trèfle</a:t>
            </a:r>
            <a:r>
              <a:rPr lang="en-US" sz="10000" spc="800" dirty="0"/>
              <a:t> !</a:t>
            </a:r>
          </a:p>
        </p:txBody>
      </p:sp>
      <p:pic>
        <p:nvPicPr>
          <p:cNvPr id="6" name="Image 5" descr="Une image contenant Insecte à ailes membraneuses, Pollinisateur, abeille, vermine&#10;&#10;Le contenu généré par l’IA peut être incorrect.">
            <a:extLst>
              <a:ext uri="{FF2B5EF4-FFF2-40B4-BE49-F238E27FC236}">
                <a16:creationId xmlns:a16="http://schemas.microsoft.com/office/drawing/2014/main" id="{61CB89C1-0426-A44B-6264-B69AA6D8D5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3" r="2538" b="-2"/>
          <a:stretch>
            <a:fillRect/>
          </a:stretch>
        </p:blipFill>
        <p:spPr>
          <a:xfrm>
            <a:off x="274540" y="216408"/>
            <a:ext cx="6532527" cy="642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761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217C2AD-51B4-40CE-A71F-F5D3F846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BF92E-23CF-4BFE-9E1F-C359BACFA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FEF8384-2545-4ACD-9071-49DD1CFC4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F77DB8FA-61A7-4DE7-A777-6D258D172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4695443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99A56CB-B7A8-389A-16E2-2A69295FA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54" y="643464"/>
            <a:ext cx="3437290" cy="43748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800" dirty="0">
                <a:solidFill>
                  <a:srgbClr val="2A1A00"/>
                </a:solidFill>
              </a:rPr>
              <a:t>Le 3 de </a:t>
            </a:r>
            <a:r>
              <a:rPr lang="en-US" sz="6000" spc="800">
                <a:solidFill>
                  <a:srgbClr val="2A1A00"/>
                </a:solidFill>
              </a:rPr>
              <a:t>trèfle</a:t>
            </a:r>
            <a:endParaRPr lang="en-US" sz="6000" spc="800" dirty="0">
              <a:solidFill>
                <a:srgbClr val="2A1A00"/>
              </a:solidFill>
            </a:endParaRPr>
          </a:p>
        </p:txBody>
      </p:sp>
      <p:pic>
        <p:nvPicPr>
          <p:cNvPr id="4" name="Image 3" descr="Une image contenant plein air, invertébré, insecte, plante&#10;&#10;Le contenu généré par l’IA peut être incorrect.">
            <a:extLst>
              <a:ext uri="{FF2B5EF4-FFF2-40B4-BE49-F238E27FC236}">
                <a16:creationId xmlns:a16="http://schemas.microsoft.com/office/drawing/2014/main" id="{F7F2DDFB-33F2-1CAF-C7BC-F5E77EEFED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297" y="670686"/>
            <a:ext cx="6220332" cy="5520544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7A35E19-8CC5-46AE-FFCE-E78BFDD23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0297" y="6331725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17590398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63BFF6-0E2F-E267-EAC3-F29235D1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800"/>
              <a:t>Trèfle</a:t>
            </a:r>
            <a:r>
              <a:rPr lang="en-US" sz="6000" spc="800" dirty="0"/>
              <a:t> de </a:t>
            </a:r>
            <a:r>
              <a:rPr lang="en-US" sz="6000" spc="800"/>
              <a:t>plaisanterie</a:t>
            </a:r>
            <a:endParaRPr lang="en-US" sz="6000" spc="8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D2EB70-D420-0A26-AAF4-F455CBD7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96" y="6371549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10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Insecte à ailes membraneuses, Pollinisateur, abeille, vermine&#10;&#10;Le contenu généré par l’IA peut être incorrect.">
            <a:extLst>
              <a:ext uri="{FF2B5EF4-FFF2-40B4-BE49-F238E27FC236}">
                <a16:creationId xmlns:a16="http://schemas.microsoft.com/office/drawing/2014/main" id="{D35D5B8C-D394-EA32-69EC-078F115EA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35" r="14388" b="-2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138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06AB52-6EB0-8566-2BE7-D73BE5CF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spc="800" dirty="0" err="1"/>
              <a:t>Atout</a:t>
            </a:r>
            <a:br>
              <a:rPr lang="en-US" sz="9600" spc="800" dirty="0"/>
            </a:br>
            <a:r>
              <a:rPr lang="en-US" sz="9600" spc="800" dirty="0" err="1"/>
              <a:t>Trefle</a:t>
            </a:r>
            <a:r>
              <a:rPr lang="en-US" sz="9600" spc="800" dirty="0"/>
              <a:t> !</a:t>
            </a:r>
          </a:p>
        </p:txBody>
      </p:sp>
      <p:pic>
        <p:nvPicPr>
          <p:cNvPr id="4" name="Image 3" descr="Une image contenant Insecte à ailes membraneuses, Pollinisateur, abeille, vermine&#10;&#10;Le contenu généré par l’IA peut être incorrect.">
            <a:extLst>
              <a:ext uri="{FF2B5EF4-FFF2-40B4-BE49-F238E27FC236}">
                <a16:creationId xmlns:a16="http://schemas.microsoft.com/office/drawing/2014/main" id="{A51E1735-F5B3-9ED2-BA98-C21B949B3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51" r="17678" b="2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5720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08725-11F4-CB4C-3BD0-97ED2EA4C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64BE45-A4F5-FB3D-ECE8-006178F1F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3226" y="1224902"/>
            <a:ext cx="5319123" cy="3986164"/>
          </a:xfrm>
        </p:spPr>
        <p:txBody>
          <a:bodyPr>
            <a:noAutofit/>
          </a:bodyPr>
          <a:lstStyle/>
          <a:p>
            <a:r>
              <a:rPr lang="fr-FR" sz="6000" dirty="0"/>
              <a:t>Je prendrais bien une camomille d’été!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A02EC1-23B5-FB1B-ABEA-02C28BE5D6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82" r="1" b="21651"/>
          <a:stretch>
            <a:fillRect/>
          </a:stretch>
        </p:blipFill>
        <p:spPr>
          <a:xfrm>
            <a:off x="-438149" y="123502"/>
            <a:ext cx="5800724" cy="5705406"/>
          </a:xfrm>
          <a:prstGeom prst="rect">
            <a:avLst/>
          </a:prstGeom>
        </p:spPr>
      </p:pic>
      <p:sp>
        <p:nvSpPr>
          <p:cNvPr id="14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4669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2AEDE2-3C19-A24A-478E-BD87B21B1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1124" y="1263569"/>
            <a:ext cx="3724275" cy="4330862"/>
          </a:xfrm>
        </p:spPr>
        <p:txBody>
          <a:bodyPr/>
          <a:lstStyle/>
          <a:p>
            <a:r>
              <a:rPr lang="fr-FR" sz="3600" dirty="0" err="1"/>
              <a:t>Phacélie</a:t>
            </a:r>
            <a:r>
              <a:rPr lang="fr-FR" sz="3600" dirty="0"/>
              <a:t> mon amie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27F51A-9F8A-01C7-F567-B7899B5374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0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25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07E0840D-D46F-2EB6-9818-4DFC8885E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61562" y="1983268"/>
            <a:ext cx="3914592" cy="3859748"/>
          </a:xfrm>
        </p:spPr>
        <p:txBody>
          <a:bodyPr>
            <a:normAutofit/>
          </a:bodyPr>
          <a:lstStyle/>
          <a:p>
            <a:r>
              <a:rPr lang="fr-FR" sz="3600" dirty="0"/>
              <a:t>Dans la </a:t>
            </a:r>
            <a:r>
              <a:rPr lang="fr-FR" sz="3600" dirty="0" err="1"/>
              <a:t>phacélie</a:t>
            </a:r>
            <a:r>
              <a:rPr lang="fr-FR" sz="3600" dirty="0"/>
              <a:t> je m’y perds un peu !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AB10DD-7C1D-DFCF-E5BB-57C06CD6F3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261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6826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49EE2E-E8BF-85F4-4B92-369B08ADA8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8F1BE3-351B-E496-7CAC-57659C2F7F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BE970B3-EBC1-69E7-2073-2664160DF3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840185" y="976709"/>
            <a:ext cx="6721475" cy="504110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371A48B-8BB7-ED44-D8CA-F0F0E36A7E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3496" y="136525"/>
            <a:ext cx="8961967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786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092DAD-DF8F-BF30-2062-FB2D59D0C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257" y="1822862"/>
            <a:ext cx="6186268" cy="3695161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Pas légion ici mais c’est tout aussi bon quand c’est rare le châtaignier !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39C348-F62F-9491-FC67-93ED9CFC03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47" r="13985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1128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9868916-58B2-48F0-B6C8-D995E8977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BD906E-91CF-4898-5A04-C5CDCA77D6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20" r="18435"/>
          <a:stretch>
            <a:fillRect/>
          </a:stretch>
        </p:blipFill>
        <p:spPr>
          <a:xfrm>
            <a:off x="8362943" y="10"/>
            <a:ext cx="3829057" cy="6857990"/>
          </a:xfrm>
          <a:prstGeom prst="rect">
            <a:avLst/>
          </a:prstGeom>
        </p:spPr>
      </p:pic>
      <p:sp>
        <p:nvSpPr>
          <p:cNvPr id="12" name="Freeform 13">
            <a:extLst>
              <a:ext uri="{FF2B5EF4-FFF2-40B4-BE49-F238E27FC236}">
                <a16:creationId xmlns:a16="http://schemas.microsoft.com/office/drawing/2014/main" id="{BB82496C-9AD4-4916-BAB7-FF3CC04B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0" y="0"/>
            <a:ext cx="9807836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58608A-E687-F04A-ABA5-785F6A9CF7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647" y="3057860"/>
            <a:ext cx="7709241" cy="2958892"/>
          </a:xfrm>
        </p:spPr>
        <p:txBody>
          <a:bodyPr>
            <a:normAutofit/>
          </a:bodyPr>
          <a:lstStyle/>
          <a:p>
            <a:r>
              <a:rPr lang="fr-FR" sz="5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Velue la châtaigne non </a:t>
            </a:r>
            <a:r>
              <a:rPr lang="fr-FR" sz="36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7C1286-B472-4907-9B47-E8C9FE290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28B35564-38A4-457A-BD01-15D6F1659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33061" y="0"/>
            <a:ext cx="1646238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222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D3321-529A-BE33-BE60-E7BEC91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0000" spc="800" dirty="0"/>
              <a:t>Le plein</a:t>
            </a:r>
            <a:br>
              <a:rPr lang="en-US" sz="10000" spc="800" dirty="0"/>
            </a:br>
            <a:r>
              <a:rPr lang="en-US" sz="10000" spc="800" dirty="0"/>
              <a:t>SVP</a:t>
            </a:r>
          </a:p>
        </p:txBody>
      </p:sp>
      <p:pic>
        <p:nvPicPr>
          <p:cNvPr id="4" name="Image 3" descr="Une image contenant fleur, plante, scabiosa, insecte&#10;&#10;Le contenu généré par l’IA peut être incorrect.">
            <a:extLst>
              <a:ext uri="{FF2B5EF4-FFF2-40B4-BE49-F238E27FC236}">
                <a16:creationId xmlns:a16="http://schemas.microsoft.com/office/drawing/2014/main" id="{A3DCC63B-C903-5281-F7CF-B7473E0915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51" r="5186" b="3"/>
          <a:stretch>
            <a:fillRect/>
          </a:stretch>
        </p:blipFill>
        <p:spPr>
          <a:xfrm>
            <a:off x="141180" y="542544"/>
            <a:ext cx="6104875" cy="600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167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AE34B2-B025-FDD7-E6D8-AAA06E48B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1665" y="1455255"/>
            <a:ext cx="5975035" cy="3269145"/>
          </a:xfrm>
        </p:spPr>
        <p:txBody>
          <a:bodyPr>
            <a:normAutofit/>
          </a:bodyPr>
          <a:lstStyle/>
          <a:p>
            <a:r>
              <a:rPr lang="fr-FR" sz="4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Purée le marron c’est bon quand même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EB590C-68F9-21A7-92CB-D70C0C221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9" r="-2" b="-2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2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803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A98535-0807-4507-C8C0-A528EB58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400" spc="800"/>
              <a:t>On s’attache à la Bourrache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0E61D4-0064-5DAB-51D3-6BB326E2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96" y="6371549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10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plein air, Bourrache, plante, fleur&#10;&#10;Le contenu généré par l’IA peut être incorrect.">
            <a:extLst>
              <a:ext uri="{FF2B5EF4-FFF2-40B4-BE49-F238E27FC236}">
                <a16:creationId xmlns:a16="http://schemas.microsoft.com/office/drawing/2014/main" id="{78652D43-F87B-834C-AEF9-EF0E9B7E3E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00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7081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064F0A0-81F0-471B-7769-D71F54FCB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307" y="954923"/>
            <a:ext cx="6377236" cy="4504620"/>
          </a:xfrm>
        </p:spPr>
        <p:txBody>
          <a:bodyPr>
            <a:normAutofit fontScale="90000"/>
          </a:bodyPr>
          <a:lstStyle/>
          <a:p>
            <a:r>
              <a:rPr lang="fr-FR" sz="9600" dirty="0"/>
              <a:t>Ah! la bourrache c’est poilu !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EA3183-13B7-35D1-D326-DEBF95A2E4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950" r="11634" b="-1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918650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6E2D1F-3A23-F2E4-51FA-48E203889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9" y="954923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800"/>
              <a:t>Il faut s’accrocher</a:t>
            </a:r>
            <a:br>
              <a:rPr lang="en-US" sz="6000" spc="800"/>
            </a:br>
            <a:r>
              <a:rPr lang="en-US" sz="6000" spc="800"/>
              <a:t>c’est sûr !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B4025A-7645-946E-681A-B283E1ECC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96" y="6371549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10" name="Freeform: Shape 14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plein air, Bourrache, abeille, invertébré&#10;&#10;Le contenu généré par l’IA peut être incorrect.">
            <a:extLst>
              <a:ext uri="{FF2B5EF4-FFF2-40B4-BE49-F238E27FC236}">
                <a16:creationId xmlns:a16="http://schemas.microsoft.com/office/drawing/2014/main" id="{85B45BB1-D75D-A0F2-F0D6-60E106941C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42" r="11474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53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868916-58B2-48F0-B6C8-D995E8977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4" name="Image 3" descr="Une image contenant plein air, invertébré, insecte, Bourrache&#10;&#10;Le contenu généré par l’IA peut être incorrect.">
            <a:extLst>
              <a:ext uri="{FF2B5EF4-FFF2-40B4-BE49-F238E27FC236}">
                <a16:creationId xmlns:a16="http://schemas.microsoft.com/office/drawing/2014/main" id="{E5E1A8CB-F9D6-7C7E-DD3D-A0D643F6DE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88" r="29404" b="-2"/>
          <a:stretch>
            <a:fillRect/>
          </a:stretch>
        </p:blipFill>
        <p:spPr>
          <a:xfrm>
            <a:off x="8362943" y="10"/>
            <a:ext cx="3829057" cy="6857990"/>
          </a:xfrm>
          <a:prstGeom prst="rect">
            <a:avLst/>
          </a:prstGeom>
        </p:spPr>
      </p:pic>
      <p:sp>
        <p:nvSpPr>
          <p:cNvPr id="10" name="Freeform 13">
            <a:extLst>
              <a:ext uri="{FF2B5EF4-FFF2-40B4-BE49-F238E27FC236}">
                <a16:creationId xmlns:a16="http://schemas.microsoft.com/office/drawing/2014/main" id="{BB82496C-9AD4-4916-BAB7-FF3CC04B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0" y="0"/>
            <a:ext cx="9807836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FF3A0B-266E-33D3-D320-AEF94283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402" y="1098388"/>
            <a:ext cx="8028097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 spc="800" dirty="0" err="1"/>
              <a:t>Jusqu’à</a:t>
            </a:r>
            <a:r>
              <a:rPr lang="en-US" sz="8000" spc="800" dirty="0"/>
              <a:t> la lie </a:t>
            </a:r>
            <a:br>
              <a:rPr lang="en-US" sz="8000" spc="800" dirty="0"/>
            </a:br>
            <a:r>
              <a:rPr lang="en-US" sz="8000" spc="800" dirty="0"/>
              <a:t>la </a:t>
            </a:r>
            <a:r>
              <a:rPr lang="en-US" sz="8000" spc="800" dirty="0" err="1"/>
              <a:t>Bourrache</a:t>
            </a:r>
            <a:r>
              <a:rPr lang="en-US" sz="8000" spc="800" dirty="0"/>
              <a:t> !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7C1286-B472-4907-9B47-E8C9FE290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B938A6E-319B-107D-C399-087501B89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4403" y="6375679"/>
            <a:ext cx="4114800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28B35564-38A4-457A-BD01-15D6F1659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33061" y="0"/>
            <a:ext cx="1646238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3946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E5DDAF-B0F2-FCA3-50E4-460B32174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499" y="781050"/>
            <a:ext cx="3514725" cy="4914900"/>
          </a:xfrm>
        </p:spPr>
        <p:txBody>
          <a:bodyPr/>
          <a:lstStyle/>
          <a:p>
            <a:r>
              <a:rPr lang="fr-FR" sz="7200" dirty="0"/>
              <a:t>On  n’a pas un métier facile hein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3D14C4-4FAC-57F4-EBC5-6A5981857F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248" y="0"/>
            <a:ext cx="6870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337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16D041-4553-4CDA-B44A-34C763D17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9F5142-8834-455D-AF81-A3C562B69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5668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F3323E-17FD-41CA-B632-A32DC5EDC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1F0D9B0E-E48B-450C-9134-0435D96D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302287" y="61344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3DAD02-EF7E-E1EF-B8FA-8340B8FAA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3849" y="1409699"/>
            <a:ext cx="5652450" cy="3826501"/>
          </a:xfrm>
        </p:spPr>
        <p:txBody>
          <a:bodyPr>
            <a:normAutofit fontScale="90000"/>
          </a:bodyPr>
          <a:lstStyle/>
          <a:p>
            <a:r>
              <a:rPr lang="fr-FR" sz="8000" dirty="0"/>
              <a:t>Mais on aime ça la bourrache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9066E0-D415-DD6E-8207-EC6544B058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09" r="27405" b="1"/>
          <a:stretch>
            <a:fillRect/>
          </a:stretch>
        </p:blipFill>
        <p:spPr>
          <a:xfrm>
            <a:off x="7556684" y="10"/>
            <a:ext cx="4635315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661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8D03FE-B57D-5C91-37CB-9D40ABEFD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948" y="993612"/>
            <a:ext cx="2969602" cy="4426113"/>
          </a:xfrm>
        </p:spPr>
        <p:txBody>
          <a:bodyPr/>
          <a:lstStyle/>
          <a:p>
            <a:r>
              <a:rPr lang="fr-FR" sz="4400" dirty="0"/>
              <a:t>Extase sur le pétasite blanc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0C2694-D029-3FEA-D37A-C7E6DC2F0C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7550" y="0"/>
            <a:ext cx="9020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893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563704-5372-4380-F53E-AC78CDB5C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FD8058-493B-9D60-5B86-FBD94DE70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504620"/>
          </a:xfrm>
        </p:spPr>
        <p:txBody>
          <a:bodyPr>
            <a:noAutofit/>
          </a:bodyPr>
          <a:lstStyle/>
          <a:p>
            <a:r>
              <a:rPr lang="fr-FR" sz="4800" dirty="0"/>
              <a:t>Fin août dans cet arboretum on apprécie cette menthe </a:t>
            </a:r>
            <a:r>
              <a:rPr lang="fr-FR" sz="4800" dirty="0" err="1"/>
              <a:t>Elsholtzia</a:t>
            </a:r>
            <a:r>
              <a:rPr lang="fr-FR" sz="4800" dirty="0"/>
              <a:t> </a:t>
            </a:r>
            <a:r>
              <a:rPr lang="fr-FR" sz="4800" dirty="0" err="1"/>
              <a:t>Stauntonii</a:t>
            </a:r>
            <a:endParaRPr lang="fr-FR" sz="4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94CEE9-DAB6-4AAF-DEC2-849F8F1C27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2630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937562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A0233-1788-B9AC-74BA-53E23F975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4E4740-4E7F-69E5-8BEA-59F77A3B9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6303" y="393538"/>
            <a:ext cx="6384681" cy="5035712"/>
          </a:xfrm>
        </p:spPr>
        <p:txBody>
          <a:bodyPr>
            <a:normAutofit/>
          </a:bodyPr>
          <a:lstStyle/>
          <a:p>
            <a:r>
              <a:rPr lang="fr-FR" sz="7200" dirty="0"/>
              <a:t>Le pavot rôti c’est l’opium de la ruche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7444FF-53C4-B6B2-7E3D-1BB2E1EE00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69" r="15476" b="-1"/>
          <a:stretch>
            <a:fillRect/>
          </a:stretch>
        </p:blipFill>
        <p:spPr>
          <a:xfrm>
            <a:off x="-132251" y="0"/>
            <a:ext cx="5416062" cy="5327065"/>
          </a:xfrm>
          <a:prstGeom prst="rect">
            <a:avLst/>
          </a:prstGeom>
        </p:spPr>
      </p:pic>
      <p:sp>
        <p:nvSpPr>
          <p:cNvPr id="14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02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71849-A81D-FCDE-89AC-08508A75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017" y="1176690"/>
            <a:ext cx="5875694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spc="800" dirty="0"/>
              <a:t>Que </a:t>
            </a:r>
            <a:r>
              <a:rPr lang="en-US" sz="9600" spc="800" dirty="0" err="1"/>
              <a:t>c’est</a:t>
            </a:r>
            <a:r>
              <a:rPr lang="en-US" sz="9600" spc="800" dirty="0"/>
              <a:t> bon !</a:t>
            </a:r>
          </a:p>
        </p:txBody>
      </p:sp>
      <p:pic>
        <p:nvPicPr>
          <p:cNvPr id="4" name="Image 3" descr="Une image contenant plante, fleur, scabiosa, insecte&#10;&#10;Le contenu généré par l’IA peut être incorrect.">
            <a:extLst>
              <a:ext uri="{FF2B5EF4-FFF2-40B4-BE49-F238E27FC236}">
                <a16:creationId xmlns:a16="http://schemas.microsoft.com/office/drawing/2014/main" id="{21975783-EF8A-6031-9653-7520FE214C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56" r="4595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05705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37BF7-ED2B-89FB-CA7F-FDD61FB57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11EC4A90-8C44-DD0E-44EA-CF50325B6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608" y="2543175"/>
            <a:ext cx="3438143" cy="2886075"/>
          </a:xfrm>
        </p:spPr>
        <p:txBody>
          <a:bodyPr>
            <a:normAutofit/>
          </a:bodyPr>
          <a:lstStyle/>
          <a:p>
            <a:r>
              <a:rPr lang="fr-FR" sz="3200" dirty="0"/>
              <a:t>Pour nous les pavots cela reste stupéfiant non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F258EC-4C1D-4104-FABC-424F638468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0"/>
            <a:ext cx="8610600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496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E06C51-6B59-07D9-9015-39C7BEA77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2012" y="735351"/>
            <a:ext cx="4552335" cy="5640327"/>
          </a:xfrm>
        </p:spPr>
        <p:txBody>
          <a:bodyPr/>
          <a:lstStyle/>
          <a:p>
            <a:r>
              <a:rPr lang="fr-FR" sz="8000" dirty="0"/>
              <a:t>Buisson de Goji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7A4972-725B-E708-E6B5-C518547B0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9665" y="5163118"/>
            <a:ext cx="4552335" cy="742279"/>
          </a:xfrm>
        </p:spPr>
        <p:txBody>
          <a:bodyPr/>
          <a:lstStyle/>
          <a:p>
            <a:r>
              <a:rPr lang="fr-FR" dirty="0"/>
              <a:t>Dense et irrésistible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28A2EFF-4707-A623-2A8C-9C1D95301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plein air, plante, ciel, arbre&#10;&#10;Le contenu généré par l’IA peut être incorrect.">
            <a:extLst>
              <a:ext uri="{FF2B5EF4-FFF2-40B4-BE49-F238E27FC236}">
                <a16:creationId xmlns:a16="http://schemas.microsoft.com/office/drawing/2014/main" id="{9CC05A5C-F482-08FC-0118-5908B78EF1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52" y="760696"/>
            <a:ext cx="7452852" cy="558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894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AF95C1-6AFB-EF8C-4AC7-AFB76ACA3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79F73A-7D0E-F4ED-EA06-48E77C2FC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184" y="1098388"/>
            <a:ext cx="6035040" cy="4394988"/>
          </a:xfrm>
        </p:spPr>
        <p:txBody>
          <a:bodyPr>
            <a:normAutofit/>
          </a:bodyPr>
          <a:lstStyle/>
          <a:p>
            <a:r>
              <a:rPr lang="fr-FR" sz="6300"/>
              <a:t>Petites fleurs certes mais puissantes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14CDB6-7D73-404F-8597-6525B09BE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9185" y="5627205"/>
            <a:ext cx="6035040" cy="74227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Une vraie tuerie pour mes abeilles !</a:t>
            </a:r>
            <a:endParaRPr lang="fr-FR">
              <a:solidFill>
                <a:schemeClr val="bg2"/>
              </a:solidFill>
            </a:endParaRPr>
          </a:p>
        </p:txBody>
      </p:sp>
      <p:pic>
        <p:nvPicPr>
          <p:cNvPr id="6" name="Image 5" descr="Une image contenant arbre, plein air, feuille, vert&#10;&#10;Le contenu généré par l’IA peut être incorrect.">
            <a:extLst>
              <a:ext uri="{FF2B5EF4-FFF2-40B4-BE49-F238E27FC236}">
                <a16:creationId xmlns:a16="http://schemas.microsoft.com/office/drawing/2014/main" id="{D73A03EA-B61C-B125-650F-AFEA0BE11C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16" r="13117" b="1"/>
          <a:stretch>
            <a:fillRect/>
          </a:stretch>
        </p:blipFill>
        <p:spPr>
          <a:xfrm rot="5400000">
            <a:off x="252046" y="720969"/>
            <a:ext cx="4911969" cy="4994031"/>
          </a:xfrm>
          <a:prstGeom prst="rect">
            <a:avLst/>
          </a:prstGeom>
        </p:spPr>
      </p:pic>
      <p:sp>
        <p:nvSpPr>
          <p:cNvPr id="9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31CA52-1F21-F94A-2E1A-206286461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9184" y="6371549"/>
            <a:ext cx="4504313" cy="345796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250823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A1CE1-2C33-CAA4-F5E5-A2789E112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423" y="3176833"/>
            <a:ext cx="10318418" cy="2581538"/>
          </a:xfrm>
        </p:spPr>
        <p:txBody>
          <a:bodyPr>
            <a:normAutofit fontScale="90000"/>
          </a:bodyPr>
          <a:lstStyle/>
          <a:p>
            <a:r>
              <a:rPr lang="fr-FR" sz="8800" dirty="0"/>
              <a:t>Un bourdonnement permanent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2A30C25-5003-4657-420B-D9D34BACB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1945" y="5830278"/>
            <a:ext cx="8045373" cy="656492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Abeilles sur fleurs de Goji</a:t>
            </a:r>
          </a:p>
        </p:txBody>
      </p:sp>
      <p:pic>
        <p:nvPicPr>
          <p:cNvPr id="6" name="Image 5" descr="Une image contenant plein air, ciel, arbre, plante&#10;&#10;Le contenu généré par l’IA peut être incorrect.">
            <a:extLst>
              <a:ext uri="{FF2B5EF4-FFF2-40B4-BE49-F238E27FC236}">
                <a16:creationId xmlns:a16="http://schemas.microsoft.com/office/drawing/2014/main" id="{9019F31F-03F4-EB27-3FC7-F2FE4F83AC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115" b="35953"/>
          <a:stretch>
            <a:fillRect/>
          </a:stretch>
        </p:blipFill>
        <p:spPr>
          <a:xfrm>
            <a:off x="1" y="10"/>
            <a:ext cx="12192000" cy="282848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DDDFD4-EBBD-EDCF-F420-9330468E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8122416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051D1-18A4-6296-0A36-7E0234CF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8FCF64-F83D-C13B-9D58-E6BDF98C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936" y="818775"/>
            <a:ext cx="6697564" cy="5023895"/>
          </a:xfrm>
        </p:spPr>
        <p:txBody>
          <a:bodyPr/>
          <a:lstStyle/>
          <a:p>
            <a:r>
              <a:rPr lang="fr-FR" sz="6600" dirty="0"/>
              <a:t>UN vrai délire pendant plus d’un mois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8D92DD-F332-F325-3D95-4425C40EE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936" y="5979196"/>
            <a:ext cx="5400935" cy="742279"/>
          </a:xfrm>
        </p:spPr>
        <p:txBody>
          <a:bodyPr/>
          <a:lstStyle/>
          <a:p>
            <a:r>
              <a:rPr lang="fr-FR" dirty="0"/>
              <a:t>De fin août à début octobre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C4C7E4-2C1D-8F98-590B-7680B9AD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arbre, plein air, fleur, branche&#10;&#10;Le contenu généré par l’IA peut être incorrect.">
            <a:extLst>
              <a:ext uri="{FF2B5EF4-FFF2-40B4-BE49-F238E27FC236}">
                <a16:creationId xmlns:a16="http://schemas.microsoft.com/office/drawing/2014/main" id="{C213670B-0A55-47AF-90B6-6CE29A4B28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374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0E68A8-AD2C-90EB-A984-848D5755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8F1E27-7B6F-EC76-E7BC-5FC2A01BBD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849" y="954923"/>
            <a:ext cx="5875694" cy="4504620"/>
          </a:xfrm>
        </p:spPr>
        <p:txBody>
          <a:bodyPr>
            <a:normAutofit/>
          </a:bodyPr>
          <a:lstStyle/>
          <a:p>
            <a:r>
              <a:rPr lang="fr-FR" sz="5300"/>
              <a:t>Marguerites</a:t>
            </a:r>
            <a:br>
              <a:rPr lang="fr-FR" sz="5300"/>
            </a:br>
            <a:r>
              <a:rPr lang="fr-FR" sz="5300"/>
              <a:t>Jaunes</a:t>
            </a:r>
            <a:br>
              <a:rPr lang="fr-FR" sz="5300"/>
            </a:br>
            <a:r>
              <a:rPr lang="fr-FR" sz="5300"/>
              <a:t>d’automne Les soleils de la</a:t>
            </a:r>
            <a:br>
              <a:rPr lang="fr-FR" sz="5300"/>
            </a:br>
            <a:r>
              <a:rPr lang="fr-FR" sz="5300"/>
              <a:t>rentrée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A7A24C4-4AC7-B071-8AD8-4DDE3912E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296" y="6371549"/>
            <a:ext cx="4114800" cy="345796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sp>
        <p:nvSpPr>
          <p:cNvPr id="9" name="Freeform: Shape 12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Image 5" descr="Une image contenant plante, fleur, plein air, ciel&#10;&#10;Le contenu généré par l’IA peut être incorrect.">
            <a:extLst>
              <a:ext uri="{FF2B5EF4-FFF2-40B4-BE49-F238E27FC236}">
                <a16:creationId xmlns:a16="http://schemas.microsoft.com/office/drawing/2014/main" id="{A33199A0-A7E5-55D4-4132-3C33BE30FA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2630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2001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16D041-4553-4CDA-B44A-34C763D17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9F5142-8834-455D-AF81-A3C562B69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5668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3323E-17FD-41CA-B632-A32DC5EDC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1F0D9B0E-E48B-450C-9134-0435D96D0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302287" y="61344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5DDFA3B-ED07-A9C2-BE28-58F11E3CB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950" y="1098388"/>
            <a:ext cx="6648249" cy="43949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sz="6000"/>
              <a:t>ColchiqueS dans les prés fleurissent,</a:t>
            </a:r>
            <a:br>
              <a:rPr lang="fr-FR" sz="6000"/>
            </a:br>
            <a:r>
              <a:rPr lang="fr-FR" sz="6000"/>
              <a:t>Fleurissent ……!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56AF64-32A3-BF73-9FA9-0434FFA8B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674" y="6371549"/>
            <a:ext cx="4114800" cy="345796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plante, fleur, herbe, plein air&#10;&#10;Le contenu généré par l’IA peut être incorrect.">
            <a:extLst>
              <a:ext uri="{FF2B5EF4-FFF2-40B4-BE49-F238E27FC236}">
                <a16:creationId xmlns:a16="http://schemas.microsoft.com/office/drawing/2014/main" id="{1297701E-73D0-79F8-4328-C5483BD5BC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776" b="-2"/>
          <a:stretch>
            <a:fillRect/>
          </a:stretch>
        </p:blipFill>
        <p:spPr>
          <a:xfrm rot="5400000">
            <a:off x="6445342" y="1111342"/>
            <a:ext cx="6857999" cy="46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043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D1861-B6A5-12AB-906F-9C528F916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1F81A58-0F52-DAEF-1FDE-2706D6FA1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184" y="1098388"/>
            <a:ext cx="6035040" cy="4394988"/>
          </a:xfrm>
        </p:spPr>
        <p:txBody>
          <a:bodyPr>
            <a:normAutofit/>
          </a:bodyPr>
          <a:lstStyle/>
          <a:p>
            <a:r>
              <a:rPr lang="fr-FR" dirty="0"/>
              <a:t>Sedum en tête 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D4EFFE-E74F-3417-16AE-3FC656703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9185" y="5627205"/>
            <a:ext cx="6035040" cy="742279"/>
          </a:xfrm>
        </p:spPr>
        <p:txBody>
          <a:bodyPr>
            <a:normAutofit/>
          </a:bodyPr>
          <a:lstStyle/>
          <a:p>
            <a:endParaRPr lang="fr-FR">
              <a:solidFill>
                <a:schemeClr val="bg2"/>
              </a:solidFill>
            </a:endParaRPr>
          </a:p>
        </p:txBody>
      </p:sp>
      <p:pic>
        <p:nvPicPr>
          <p:cNvPr id="6" name="Image 5" descr="Une image contenant plein air, plante, arbre, Sous-arbrisseau&#10;&#10;Le contenu généré par l’IA peut être incorrect.">
            <a:extLst>
              <a:ext uri="{FF2B5EF4-FFF2-40B4-BE49-F238E27FC236}">
                <a16:creationId xmlns:a16="http://schemas.microsoft.com/office/drawing/2014/main" id="{BD1F43A5-E52C-DC49-B3D4-31BFC45C8FC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233" b="1"/>
          <a:stretch>
            <a:fillRect/>
          </a:stretch>
        </p:blipFill>
        <p:spPr>
          <a:xfrm rot="5400000">
            <a:off x="252046" y="720969"/>
            <a:ext cx="4911969" cy="4994031"/>
          </a:xfrm>
          <a:prstGeom prst="rect">
            <a:avLst/>
          </a:prstGeom>
        </p:spPr>
      </p:pic>
      <p:sp>
        <p:nvSpPr>
          <p:cNvPr id="9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A9F1A7-5530-94CE-9117-422260F8F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9184" y="6371549"/>
            <a:ext cx="4504313" cy="345796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230510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A2E584-3F17-4FFF-0F91-00ADB043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FFBEEC-E1D5-4133-8566-2A59DDB17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39060" y="0"/>
            <a:ext cx="75529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DDAF69-C7A1-26C1-95B1-3FA9E7EFA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01852"/>
            <a:ext cx="5875694" cy="4654296"/>
          </a:xfrm>
        </p:spPr>
        <p:txBody>
          <a:bodyPr>
            <a:normAutofit fontScale="90000"/>
          </a:bodyPr>
          <a:lstStyle/>
          <a:p>
            <a:r>
              <a:rPr lang="fr-FR" sz="6000" dirty="0">
                <a:solidFill>
                  <a:srgbClr val="2A1A00"/>
                </a:solidFill>
              </a:rPr>
              <a:t>Au pied de la butte on fait bombance sur les grands sédum</a:t>
            </a: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E8EFDFFA-99D1-4010-8BB3-F3C338EC0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5282519" cy="6858000"/>
          </a:xfrm>
          <a:custGeom>
            <a:avLst/>
            <a:gdLst>
              <a:gd name="connsiteX0" fmla="*/ 0 w 4992864"/>
              <a:gd name="connsiteY0" fmla="*/ 0 h 6858000"/>
              <a:gd name="connsiteX1" fmla="*/ 4813476 w 4992864"/>
              <a:gd name="connsiteY1" fmla="*/ 0 h 6858000"/>
              <a:gd name="connsiteX2" fmla="*/ 4818239 w 4992864"/>
              <a:gd name="connsiteY2" fmla="*/ 66675 h 6858000"/>
              <a:gd name="connsiteX3" fmla="*/ 4826176 w 4992864"/>
              <a:gd name="connsiteY3" fmla="*/ 122237 h 6858000"/>
              <a:gd name="connsiteX4" fmla="*/ 4835701 w 4992864"/>
              <a:gd name="connsiteY4" fmla="*/ 174625 h 6858000"/>
              <a:gd name="connsiteX5" fmla="*/ 4851576 w 4992864"/>
              <a:gd name="connsiteY5" fmla="*/ 217487 h 6858000"/>
              <a:gd name="connsiteX6" fmla="*/ 4867451 w 4992864"/>
              <a:gd name="connsiteY6" fmla="*/ 260350 h 6858000"/>
              <a:gd name="connsiteX7" fmla="*/ 4886501 w 4992864"/>
              <a:gd name="connsiteY7" fmla="*/ 296862 h 6858000"/>
              <a:gd name="connsiteX8" fmla="*/ 4905551 w 4992864"/>
              <a:gd name="connsiteY8" fmla="*/ 334962 h 6858000"/>
              <a:gd name="connsiteX9" fmla="*/ 4923014 w 4992864"/>
              <a:gd name="connsiteY9" fmla="*/ 369887 h 6858000"/>
              <a:gd name="connsiteX10" fmla="*/ 4940476 w 4992864"/>
              <a:gd name="connsiteY10" fmla="*/ 409575 h 6858000"/>
              <a:gd name="connsiteX11" fmla="*/ 4956351 w 4992864"/>
              <a:gd name="connsiteY11" fmla="*/ 450850 h 6858000"/>
              <a:gd name="connsiteX12" fmla="*/ 4970639 w 4992864"/>
              <a:gd name="connsiteY12" fmla="*/ 496887 h 6858000"/>
              <a:gd name="connsiteX13" fmla="*/ 4981751 w 4992864"/>
              <a:gd name="connsiteY13" fmla="*/ 546100 h 6858000"/>
              <a:gd name="connsiteX14" fmla="*/ 4989689 w 4992864"/>
              <a:gd name="connsiteY14" fmla="*/ 606425 h 6858000"/>
              <a:gd name="connsiteX15" fmla="*/ 4992864 w 4992864"/>
              <a:gd name="connsiteY15" fmla="*/ 673100 h 6858000"/>
              <a:gd name="connsiteX16" fmla="*/ 4989689 w 4992864"/>
              <a:gd name="connsiteY16" fmla="*/ 744537 h 6858000"/>
              <a:gd name="connsiteX17" fmla="*/ 4981751 w 4992864"/>
              <a:gd name="connsiteY17" fmla="*/ 801687 h 6858000"/>
              <a:gd name="connsiteX18" fmla="*/ 4970639 w 4992864"/>
              <a:gd name="connsiteY18" fmla="*/ 854075 h 6858000"/>
              <a:gd name="connsiteX19" fmla="*/ 4956351 w 4992864"/>
              <a:gd name="connsiteY19" fmla="*/ 901700 h 6858000"/>
              <a:gd name="connsiteX20" fmla="*/ 4940476 w 4992864"/>
              <a:gd name="connsiteY20" fmla="*/ 942975 h 6858000"/>
              <a:gd name="connsiteX21" fmla="*/ 4921426 w 4992864"/>
              <a:gd name="connsiteY21" fmla="*/ 981075 h 6858000"/>
              <a:gd name="connsiteX22" fmla="*/ 4902376 w 4992864"/>
              <a:gd name="connsiteY22" fmla="*/ 1017587 h 6858000"/>
              <a:gd name="connsiteX23" fmla="*/ 4883326 w 4992864"/>
              <a:gd name="connsiteY23" fmla="*/ 1055687 h 6858000"/>
              <a:gd name="connsiteX24" fmla="*/ 4865864 w 4992864"/>
              <a:gd name="connsiteY24" fmla="*/ 1095375 h 6858000"/>
              <a:gd name="connsiteX25" fmla="*/ 4848401 w 4992864"/>
              <a:gd name="connsiteY25" fmla="*/ 1136650 h 6858000"/>
              <a:gd name="connsiteX26" fmla="*/ 4834114 w 4992864"/>
              <a:gd name="connsiteY26" fmla="*/ 1182687 h 6858000"/>
              <a:gd name="connsiteX27" fmla="*/ 4824589 w 4992864"/>
              <a:gd name="connsiteY27" fmla="*/ 1235075 h 6858000"/>
              <a:gd name="connsiteX28" fmla="*/ 4815064 w 4992864"/>
              <a:gd name="connsiteY28" fmla="*/ 1295400 h 6858000"/>
              <a:gd name="connsiteX29" fmla="*/ 4813476 w 4992864"/>
              <a:gd name="connsiteY29" fmla="*/ 1363662 h 6858000"/>
              <a:gd name="connsiteX30" fmla="*/ 4815064 w 4992864"/>
              <a:gd name="connsiteY30" fmla="*/ 1431925 h 6858000"/>
              <a:gd name="connsiteX31" fmla="*/ 4824589 w 4992864"/>
              <a:gd name="connsiteY31" fmla="*/ 1492250 h 6858000"/>
              <a:gd name="connsiteX32" fmla="*/ 4834114 w 4992864"/>
              <a:gd name="connsiteY32" fmla="*/ 1544637 h 6858000"/>
              <a:gd name="connsiteX33" fmla="*/ 4848401 w 4992864"/>
              <a:gd name="connsiteY33" fmla="*/ 1589087 h 6858000"/>
              <a:gd name="connsiteX34" fmla="*/ 4865864 w 4992864"/>
              <a:gd name="connsiteY34" fmla="*/ 1631950 h 6858000"/>
              <a:gd name="connsiteX35" fmla="*/ 4883326 w 4992864"/>
              <a:gd name="connsiteY35" fmla="*/ 1671637 h 6858000"/>
              <a:gd name="connsiteX36" fmla="*/ 4902376 w 4992864"/>
              <a:gd name="connsiteY36" fmla="*/ 1708150 h 6858000"/>
              <a:gd name="connsiteX37" fmla="*/ 4921426 w 4992864"/>
              <a:gd name="connsiteY37" fmla="*/ 1743075 h 6858000"/>
              <a:gd name="connsiteX38" fmla="*/ 4940476 w 4992864"/>
              <a:gd name="connsiteY38" fmla="*/ 1782762 h 6858000"/>
              <a:gd name="connsiteX39" fmla="*/ 4956351 w 4992864"/>
              <a:gd name="connsiteY39" fmla="*/ 1824037 h 6858000"/>
              <a:gd name="connsiteX40" fmla="*/ 4970639 w 4992864"/>
              <a:gd name="connsiteY40" fmla="*/ 1870075 h 6858000"/>
              <a:gd name="connsiteX41" fmla="*/ 4981751 w 4992864"/>
              <a:gd name="connsiteY41" fmla="*/ 1922462 h 6858000"/>
              <a:gd name="connsiteX42" fmla="*/ 4989689 w 4992864"/>
              <a:gd name="connsiteY42" fmla="*/ 1982787 h 6858000"/>
              <a:gd name="connsiteX43" fmla="*/ 4992864 w 4992864"/>
              <a:gd name="connsiteY43" fmla="*/ 2051050 h 6858000"/>
              <a:gd name="connsiteX44" fmla="*/ 4989689 w 4992864"/>
              <a:gd name="connsiteY44" fmla="*/ 2119312 h 6858000"/>
              <a:gd name="connsiteX45" fmla="*/ 4981751 w 4992864"/>
              <a:gd name="connsiteY45" fmla="*/ 2179637 h 6858000"/>
              <a:gd name="connsiteX46" fmla="*/ 4970639 w 4992864"/>
              <a:gd name="connsiteY46" fmla="*/ 2232025 h 6858000"/>
              <a:gd name="connsiteX47" fmla="*/ 4956351 w 4992864"/>
              <a:gd name="connsiteY47" fmla="*/ 2278062 h 6858000"/>
              <a:gd name="connsiteX48" fmla="*/ 4940476 w 4992864"/>
              <a:gd name="connsiteY48" fmla="*/ 2319337 h 6858000"/>
              <a:gd name="connsiteX49" fmla="*/ 4921426 w 4992864"/>
              <a:gd name="connsiteY49" fmla="*/ 2359025 h 6858000"/>
              <a:gd name="connsiteX50" fmla="*/ 4902376 w 4992864"/>
              <a:gd name="connsiteY50" fmla="*/ 2395537 h 6858000"/>
              <a:gd name="connsiteX51" fmla="*/ 4883326 w 4992864"/>
              <a:gd name="connsiteY51" fmla="*/ 2433637 h 6858000"/>
              <a:gd name="connsiteX52" fmla="*/ 4865864 w 4992864"/>
              <a:gd name="connsiteY52" fmla="*/ 2471737 h 6858000"/>
              <a:gd name="connsiteX53" fmla="*/ 4848401 w 4992864"/>
              <a:gd name="connsiteY53" fmla="*/ 2513012 h 6858000"/>
              <a:gd name="connsiteX54" fmla="*/ 4834114 w 4992864"/>
              <a:gd name="connsiteY54" fmla="*/ 2560637 h 6858000"/>
              <a:gd name="connsiteX55" fmla="*/ 4824589 w 4992864"/>
              <a:gd name="connsiteY55" fmla="*/ 2613025 h 6858000"/>
              <a:gd name="connsiteX56" fmla="*/ 4815064 w 4992864"/>
              <a:gd name="connsiteY56" fmla="*/ 2671762 h 6858000"/>
              <a:gd name="connsiteX57" fmla="*/ 4813476 w 4992864"/>
              <a:gd name="connsiteY57" fmla="*/ 2741612 h 6858000"/>
              <a:gd name="connsiteX58" fmla="*/ 4815064 w 4992864"/>
              <a:gd name="connsiteY58" fmla="*/ 2809875 h 6858000"/>
              <a:gd name="connsiteX59" fmla="*/ 4824589 w 4992864"/>
              <a:gd name="connsiteY59" fmla="*/ 2868612 h 6858000"/>
              <a:gd name="connsiteX60" fmla="*/ 4834114 w 4992864"/>
              <a:gd name="connsiteY60" fmla="*/ 2922587 h 6858000"/>
              <a:gd name="connsiteX61" fmla="*/ 4848401 w 4992864"/>
              <a:gd name="connsiteY61" fmla="*/ 2967037 h 6858000"/>
              <a:gd name="connsiteX62" fmla="*/ 4865864 w 4992864"/>
              <a:gd name="connsiteY62" fmla="*/ 3009900 h 6858000"/>
              <a:gd name="connsiteX63" fmla="*/ 4883326 w 4992864"/>
              <a:gd name="connsiteY63" fmla="*/ 3046412 h 6858000"/>
              <a:gd name="connsiteX64" fmla="*/ 4902376 w 4992864"/>
              <a:gd name="connsiteY64" fmla="*/ 3084512 h 6858000"/>
              <a:gd name="connsiteX65" fmla="*/ 4921426 w 4992864"/>
              <a:gd name="connsiteY65" fmla="*/ 3121025 h 6858000"/>
              <a:gd name="connsiteX66" fmla="*/ 4940476 w 4992864"/>
              <a:gd name="connsiteY66" fmla="*/ 3160712 h 6858000"/>
              <a:gd name="connsiteX67" fmla="*/ 4956351 w 4992864"/>
              <a:gd name="connsiteY67" fmla="*/ 3201987 h 6858000"/>
              <a:gd name="connsiteX68" fmla="*/ 4970639 w 4992864"/>
              <a:gd name="connsiteY68" fmla="*/ 3248025 h 6858000"/>
              <a:gd name="connsiteX69" fmla="*/ 4981751 w 4992864"/>
              <a:gd name="connsiteY69" fmla="*/ 3300412 h 6858000"/>
              <a:gd name="connsiteX70" fmla="*/ 4989689 w 4992864"/>
              <a:gd name="connsiteY70" fmla="*/ 3360737 h 6858000"/>
              <a:gd name="connsiteX71" fmla="*/ 4992864 w 4992864"/>
              <a:gd name="connsiteY71" fmla="*/ 3427412 h 6858000"/>
              <a:gd name="connsiteX72" fmla="*/ 4989689 w 4992864"/>
              <a:gd name="connsiteY72" fmla="*/ 3497262 h 6858000"/>
              <a:gd name="connsiteX73" fmla="*/ 4981751 w 4992864"/>
              <a:gd name="connsiteY73" fmla="*/ 3557587 h 6858000"/>
              <a:gd name="connsiteX74" fmla="*/ 4970639 w 4992864"/>
              <a:gd name="connsiteY74" fmla="*/ 3609975 h 6858000"/>
              <a:gd name="connsiteX75" fmla="*/ 4956351 w 4992864"/>
              <a:gd name="connsiteY75" fmla="*/ 3656012 h 6858000"/>
              <a:gd name="connsiteX76" fmla="*/ 4940476 w 4992864"/>
              <a:gd name="connsiteY76" fmla="*/ 3697287 h 6858000"/>
              <a:gd name="connsiteX77" fmla="*/ 4921426 w 4992864"/>
              <a:gd name="connsiteY77" fmla="*/ 3736975 h 6858000"/>
              <a:gd name="connsiteX78" fmla="*/ 4883326 w 4992864"/>
              <a:gd name="connsiteY78" fmla="*/ 3811587 h 6858000"/>
              <a:gd name="connsiteX79" fmla="*/ 4865864 w 4992864"/>
              <a:gd name="connsiteY79" fmla="*/ 3848100 h 6858000"/>
              <a:gd name="connsiteX80" fmla="*/ 4848401 w 4992864"/>
              <a:gd name="connsiteY80" fmla="*/ 3890962 h 6858000"/>
              <a:gd name="connsiteX81" fmla="*/ 4834114 w 4992864"/>
              <a:gd name="connsiteY81" fmla="*/ 3935412 h 6858000"/>
              <a:gd name="connsiteX82" fmla="*/ 4824589 w 4992864"/>
              <a:gd name="connsiteY82" fmla="*/ 3987800 h 6858000"/>
              <a:gd name="connsiteX83" fmla="*/ 4815064 w 4992864"/>
              <a:gd name="connsiteY83" fmla="*/ 4048125 h 6858000"/>
              <a:gd name="connsiteX84" fmla="*/ 4813476 w 4992864"/>
              <a:gd name="connsiteY84" fmla="*/ 4116387 h 6858000"/>
              <a:gd name="connsiteX85" fmla="*/ 4815064 w 4992864"/>
              <a:gd name="connsiteY85" fmla="*/ 4186237 h 6858000"/>
              <a:gd name="connsiteX86" fmla="*/ 4824589 w 4992864"/>
              <a:gd name="connsiteY86" fmla="*/ 4244975 h 6858000"/>
              <a:gd name="connsiteX87" fmla="*/ 4834114 w 4992864"/>
              <a:gd name="connsiteY87" fmla="*/ 4297362 h 6858000"/>
              <a:gd name="connsiteX88" fmla="*/ 4848401 w 4992864"/>
              <a:gd name="connsiteY88" fmla="*/ 4343400 h 6858000"/>
              <a:gd name="connsiteX89" fmla="*/ 4865864 w 4992864"/>
              <a:gd name="connsiteY89" fmla="*/ 4386262 h 6858000"/>
              <a:gd name="connsiteX90" fmla="*/ 4883326 w 4992864"/>
              <a:gd name="connsiteY90" fmla="*/ 4424362 h 6858000"/>
              <a:gd name="connsiteX91" fmla="*/ 4921426 w 4992864"/>
              <a:gd name="connsiteY91" fmla="*/ 4498975 h 6858000"/>
              <a:gd name="connsiteX92" fmla="*/ 4940476 w 4992864"/>
              <a:gd name="connsiteY92" fmla="*/ 4537075 h 6858000"/>
              <a:gd name="connsiteX93" fmla="*/ 4956351 w 4992864"/>
              <a:gd name="connsiteY93" fmla="*/ 4579937 h 6858000"/>
              <a:gd name="connsiteX94" fmla="*/ 4970639 w 4992864"/>
              <a:gd name="connsiteY94" fmla="*/ 4625975 h 6858000"/>
              <a:gd name="connsiteX95" fmla="*/ 4981751 w 4992864"/>
              <a:gd name="connsiteY95" fmla="*/ 4678362 h 6858000"/>
              <a:gd name="connsiteX96" fmla="*/ 4989689 w 4992864"/>
              <a:gd name="connsiteY96" fmla="*/ 4738687 h 6858000"/>
              <a:gd name="connsiteX97" fmla="*/ 4992864 w 4992864"/>
              <a:gd name="connsiteY97" fmla="*/ 4806950 h 6858000"/>
              <a:gd name="connsiteX98" fmla="*/ 4989689 w 4992864"/>
              <a:gd name="connsiteY98" fmla="*/ 4875212 h 6858000"/>
              <a:gd name="connsiteX99" fmla="*/ 4981751 w 4992864"/>
              <a:gd name="connsiteY99" fmla="*/ 4935537 h 6858000"/>
              <a:gd name="connsiteX100" fmla="*/ 4970639 w 4992864"/>
              <a:gd name="connsiteY100" fmla="*/ 4987925 h 6858000"/>
              <a:gd name="connsiteX101" fmla="*/ 4956351 w 4992864"/>
              <a:gd name="connsiteY101" fmla="*/ 5033962 h 6858000"/>
              <a:gd name="connsiteX102" fmla="*/ 4940476 w 4992864"/>
              <a:gd name="connsiteY102" fmla="*/ 5075237 h 6858000"/>
              <a:gd name="connsiteX103" fmla="*/ 4921426 w 4992864"/>
              <a:gd name="connsiteY103" fmla="*/ 5114925 h 6858000"/>
              <a:gd name="connsiteX104" fmla="*/ 4902376 w 4992864"/>
              <a:gd name="connsiteY104" fmla="*/ 5149850 h 6858000"/>
              <a:gd name="connsiteX105" fmla="*/ 4883326 w 4992864"/>
              <a:gd name="connsiteY105" fmla="*/ 5186362 h 6858000"/>
              <a:gd name="connsiteX106" fmla="*/ 4865864 w 4992864"/>
              <a:gd name="connsiteY106" fmla="*/ 5226050 h 6858000"/>
              <a:gd name="connsiteX107" fmla="*/ 4848401 w 4992864"/>
              <a:gd name="connsiteY107" fmla="*/ 5268912 h 6858000"/>
              <a:gd name="connsiteX108" fmla="*/ 4834114 w 4992864"/>
              <a:gd name="connsiteY108" fmla="*/ 5313362 h 6858000"/>
              <a:gd name="connsiteX109" fmla="*/ 4824589 w 4992864"/>
              <a:gd name="connsiteY109" fmla="*/ 5365750 h 6858000"/>
              <a:gd name="connsiteX110" fmla="*/ 4815064 w 4992864"/>
              <a:gd name="connsiteY110" fmla="*/ 5426075 h 6858000"/>
              <a:gd name="connsiteX111" fmla="*/ 4813476 w 4992864"/>
              <a:gd name="connsiteY111" fmla="*/ 5494337 h 6858000"/>
              <a:gd name="connsiteX112" fmla="*/ 4815064 w 4992864"/>
              <a:gd name="connsiteY112" fmla="*/ 5562600 h 6858000"/>
              <a:gd name="connsiteX113" fmla="*/ 4824589 w 4992864"/>
              <a:gd name="connsiteY113" fmla="*/ 5622925 h 6858000"/>
              <a:gd name="connsiteX114" fmla="*/ 4834114 w 4992864"/>
              <a:gd name="connsiteY114" fmla="*/ 5675312 h 6858000"/>
              <a:gd name="connsiteX115" fmla="*/ 4848401 w 4992864"/>
              <a:gd name="connsiteY115" fmla="*/ 5721350 h 6858000"/>
              <a:gd name="connsiteX116" fmla="*/ 4865864 w 4992864"/>
              <a:gd name="connsiteY116" fmla="*/ 5762625 h 6858000"/>
              <a:gd name="connsiteX117" fmla="*/ 4883326 w 4992864"/>
              <a:gd name="connsiteY117" fmla="*/ 5802312 h 6858000"/>
              <a:gd name="connsiteX118" fmla="*/ 4902376 w 4992864"/>
              <a:gd name="connsiteY118" fmla="*/ 5840412 h 6858000"/>
              <a:gd name="connsiteX119" fmla="*/ 4921426 w 4992864"/>
              <a:gd name="connsiteY119" fmla="*/ 5876925 h 6858000"/>
              <a:gd name="connsiteX120" fmla="*/ 4940476 w 4992864"/>
              <a:gd name="connsiteY120" fmla="*/ 5915025 h 6858000"/>
              <a:gd name="connsiteX121" fmla="*/ 4956351 w 4992864"/>
              <a:gd name="connsiteY121" fmla="*/ 5956300 h 6858000"/>
              <a:gd name="connsiteX122" fmla="*/ 4970639 w 4992864"/>
              <a:gd name="connsiteY122" fmla="*/ 6003925 h 6858000"/>
              <a:gd name="connsiteX123" fmla="*/ 4981751 w 4992864"/>
              <a:gd name="connsiteY123" fmla="*/ 6056312 h 6858000"/>
              <a:gd name="connsiteX124" fmla="*/ 4989689 w 4992864"/>
              <a:gd name="connsiteY124" fmla="*/ 6113462 h 6858000"/>
              <a:gd name="connsiteX125" fmla="*/ 4992864 w 4992864"/>
              <a:gd name="connsiteY125" fmla="*/ 6183312 h 6858000"/>
              <a:gd name="connsiteX126" fmla="*/ 4989689 w 4992864"/>
              <a:gd name="connsiteY126" fmla="*/ 6251575 h 6858000"/>
              <a:gd name="connsiteX127" fmla="*/ 4981751 w 4992864"/>
              <a:gd name="connsiteY127" fmla="*/ 6311900 h 6858000"/>
              <a:gd name="connsiteX128" fmla="*/ 4970639 w 4992864"/>
              <a:gd name="connsiteY128" fmla="*/ 6361112 h 6858000"/>
              <a:gd name="connsiteX129" fmla="*/ 4956351 w 4992864"/>
              <a:gd name="connsiteY129" fmla="*/ 6407150 h 6858000"/>
              <a:gd name="connsiteX130" fmla="*/ 4940476 w 4992864"/>
              <a:gd name="connsiteY130" fmla="*/ 6448425 h 6858000"/>
              <a:gd name="connsiteX131" fmla="*/ 4923014 w 4992864"/>
              <a:gd name="connsiteY131" fmla="*/ 6488112 h 6858000"/>
              <a:gd name="connsiteX132" fmla="*/ 4905551 w 4992864"/>
              <a:gd name="connsiteY132" fmla="*/ 6523037 h 6858000"/>
              <a:gd name="connsiteX133" fmla="*/ 4886501 w 4992864"/>
              <a:gd name="connsiteY133" fmla="*/ 6561137 h 6858000"/>
              <a:gd name="connsiteX134" fmla="*/ 4867451 w 4992864"/>
              <a:gd name="connsiteY134" fmla="*/ 6597650 h 6858000"/>
              <a:gd name="connsiteX135" fmla="*/ 4851576 w 4992864"/>
              <a:gd name="connsiteY135" fmla="*/ 6640512 h 6858000"/>
              <a:gd name="connsiteX136" fmla="*/ 4835701 w 4992864"/>
              <a:gd name="connsiteY136" fmla="*/ 6683375 h 6858000"/>
              <a:gd name="connsiteX137" fmla="*/ 4826176 w 4992864"/>
              <a:gd name="connsiteY137" fmla="*/ 6735762 h 6858000"/>
              <a:gd name="connsiteX138" fmla="*/ 4818239 w 4992864"/>
              <a:gd name="connsiteY138" fmla="*/ 6791325 h 6858000"/>
              <a:gd name="connsiteX139" fmla="*/ 4813476 w 4992864"/>
              <a:gd name="connsiteY139" fmla="*/ 6858000 h 6858000"/>
              <a:gd name="connsiteX140" fmla="*/ 0 w 499286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992864" h="6858000">
                <a:moveTo>
                  <a:pt x="0" y="0"/>
                </a:moveTo>
                <a:lnTo>
                  <a:pt x="4813476" y="0"/>
                </a:lnTo>
                <a:lnTo>
                  <a:pt x="4818239" y="66675"/>
                </a:lnTo>
                <a:lnTo>
                  <a:pt x="4826176" y="122237"/>
                </a:lnTo>
                <a:lnTo>
                  <a:pt x="4835701" y="174625"/>
                </a:lnTo>
                <a:lnTo>
                  <a:pt x="4851576" y="217487"/>
                </a:lnTo>
                <a:lnTo>
                  <a:pt x="4867451" y="260350"/>
                </a:lnTo>
                <a:lnTo>
                  <a:pt x="4886501" y="296862"/>
                </a:lnTo>
                <a:lnTo>
                  <a:pt x="4905551" y="334962"/>
                </a:lnTo>
                <a:lnTo>
                  <a:pt x="4923014" y="369887"/>
                </a:lnTo>
                <a:lnTo>
                  <a:pt x="4940476" y="409575"/>
                </a:lnTo>
                <a:lnTo>
                  <a:pt x="4956351" y="450850"/>
                </a:lnTo>
                <a:lnTo>
                  <a:pt x="4970639" y="496887"/>
                </a:lnTo>
                <a:lnTo>
                  <a:pt x="4981751" y="546100"/>
                </a:lnTo>
                <a:lnTo>
                  <a:pt x="4989689" y="606425"/>
                </a:lnTo>
                <a:lnTo>
                  <a:pt x="4992864" y="673100"/>
                </a:lnTo>
                <a:lnTo>
                  <a:pt x="4989689" y="744537"/>
                </a:lnTo>
                <a:lnTo>
                  <a:pt x="4981751" y="801687"/>
                </a:lnTo>
                <a:lnTo>
                  <a:pt x="4970639" y="854075"/>
                </a:lnTo>
                <a:lnTo>
                  <a:pt x="4956351" y="901700"/>
                </a:lnTo>
                <a:lnTo>
                  <a:pt x="4940476" y="942975"/>
                </a:lnTo>
                <a:lnTo>
                  <a:pt x="4921426" y="981075"/>
                </a:lnTo>
                <a:lnTo>
                  <a:pt x="4902376" y="1017587"/>
                </a:lnTo>
                <a:lnTo>
                  <a:pt x="4883326" y="1055687"/>
                </a:lnTo>
                <a:lnTo>
                  <a:pt x="4865864" y="1095375"/>
                </a:lnTo>
                <a:lnTo>
                  <a:pt x="4848401" y="1136650"/>
                </a:lnTo>
                <a:lnTo>
                  <a:pt x="4834114" y="1182687"/>
                </a:lnTo>
                <a:lnTo>
                  <a:pt x="4824589" y="1235075"/>
                </a:lnTo>
                <a:lnTo>
                  <a:pt x="4815064" y="1295400"/>
                </a:lnTo>
                <a:lnTo>
                  <a:pt x="4813476" y="1363662"/>
                </a:lnTo>
                <a:lnTo>
                  <a:pt x="4815064" y="1431925"/>
                </a:lnTo>
                <a:lnTo>
                  <a:pt x="4824589" y="1492250"/>
                </a:lnTo>
                <a:lnTo>
                  <a:pt x="4834114" y="1544637"/>
                </a:lnTo>
                <a:lnTo>
                  <a:pt x="4848401" y="1589087"/>
                </a:lnTo>
                <a:lnTo>
                  <a:pt x="4865864" y="1631950"/>
                </a:lnTo>
                <a:lnTo>
                  <a:pt x="4883326" y="1671637"/>
                </a:lnTo>
                <a:lnTo>
                  <a:pt x="4902376" y="1708150"/>
                </a:lnTo>
                <a:lnTo>
                  <a:pt x="4921426" y="1743075"/>
                </a:lnTo>
                <a:lnTo>
                  <a:pt x="4940476" y="1782762"/>
                </a:lnTo>
                <a:lnTo>
                  <a:pt x="4956351" y="1824037"/>
                </a:lnTo>
                <a:lnTo>
                  <a:pt x="4970639" y="1870075"/>
                </a:lnTo>
                <a:lnTo>
                  <a:pt x="4981751" y="1922462"/>
                </a:lnTo>
                <a:lnTo>
                  <a:pt x="4989689" y="1982787"/>
                </a:lnTo>
                <a:lnTo>
                  <a:pt x="4992864" y="2051050"/>
                </a:lnTo>
                <a:lnTo>
                  <a:pt x="4989689" y="2119312"/>
                </a:lnTo>
                <a:lnTo>
                  <a:pt x="4981751" y="2179637"/>
                </a:lnTo>
                <a:lnTo>
                  <a:pt x="4970639" y="2232025"/>
                </a:lnTo>
                <a:lnTo>
                  <a:pt x="4956351" y="2278062"/>
                </a:lnTo>
                <a:lnTo>
                  <a:pt x="4940476" y="2319337"/>
                </a:lnTo>
                <a:lnTo>
                  <a:pt x="4921426" y="2359025"/>
                </a:lnTo>
                <a:lnTo>
                  <a:pt x="4902376" y="2395537"/>
                </a:lnTo>
                <a:lnTo>
                  <a:pt x="4883326" y="2433637"/>
                </a:lnTo>
                <a:lnTo>
                  <a:pt x="4865864" y="2471737"/>
                </a:lnTo>
                <a:lnTo>
                  <a:pt x="4848401" y="2513012"/>
                </a:lnTo>
                <a:lnTo>
                  <a:pt x="4834114" y="2560637"/>
                </a:lnTo>
                <a:lnTo>
                  <a:pt x="4824589" y="2613025"/>
                </a:lnTo>
                <a:lnTo>
                  <a:pt x="4815064" y="2671762"/>
                </a:lnTo>
                <a:lnTo>
                  <a:pt x="4813476" y="2741612"/>
                </a:lnTo>
                <a:lnTo>
                  <a:pt x="4815064" y="2809875"/>
                </a:lnTo>
                <a:lnTo>
                  <a:pt x="4824589" y="2868612"/>
                </a:lnTo>
                <a:lnTo>
                  <a:pt x="4834114" y="2922587"/>
                </a:lnTo>
                <a:lnTo>
                  <a:pt x="4848401" y="2967037"/>
                </a:lnTo>
                <a:lnTo>
                  <a:pt x="4865864" y="3009900"/>
                </a:lnTo>
                <a:lnTo>
                  <a:pt x="4883326" y="3046412"/>
                </a:lnTo>
                <a:lnTo>
                  <a:pt x="4902376" y="3084512"/>
                </a:lnTo>
                <a:lnTo>
                  <a:pt x="4921426" y="3121025"/>
                </a:lnTo>
                <a:lnTo>
                  <a:pt x="4940476" y="3160712"/>
                </a:lnTo>
                <a:lnTo>
                  <a:pt x="4956351" y="3201987"/>
                </a:lnTo>
                <a:lnTo>
                  <a:pt x="4970639" y="3248025"/>
                </a:lnTo>
                <a:lnTo>
                  <a:pt x="4981751" y="3300412"/>
                </a:lnTo>
                <a:lnTo>
                  <a:pt x="4989689" y="3360737"/>
                </a:lnTo>
                <a:lnTo>
                  <a:pt x="4992864" y="3427412"/>
                </a:lnTo>
                <a:lnTo>
                  <a:pt x="4989689" y="3497262"/>
                </a:lnTo>
                <a:lnTo>
                  <a:pt x="4981751" y="3557587"/>
                </a:lnTo>
                <a:lnTo>
                  <a:pt x="4970639" y="3609975"/>
                </a:lnTo>
                <a:lnTo>
                  <a:pt x="4956351" y="3656012"/>
                </a:lnTo>
                <a:lnTo>
                  <a:pt x="4940476" y="3697287"/>
                </a:lnTo>
                <a:lnTo>
                  <a:pt x="4921426" y="3736975"/>
                </a:lnTo>
                <a:lnTo>
                  <a:pt x="4883326" y="3811587"/>
                </a:lnTo>
                <a:lnTo>
                  <a:pt x="4865864" y="3848100"/>
                </a:lnTo>
                <a:lnTo>
                  <a:pt x="4848401" y="3890962"/>
                </a:lnTo>
                <a:lnTo>
                  <a:pt x="4834114" y="3935412"/>
                </a:lnTo>
                <a:lnTo>
                  <a:pt x="4824589" y="3987800"/>
                </a:lnTo>
                <a:lnTo>
                  <a:pt x="4815064" y="4048125"/>
                </a:lnTo>
                <a:lnTo>
                  <a:pt x="4813476" y="4116387"/>
                </a:lnTo>
                <a:lnTo>
                  <a:pt x="4815064" y="4186237"/>
                </a:lnTo>
                <a:lnTo>
                  <a:pt x="4824589" y="4244975"/>
                </a:lnTo>
                <a:lnTo>
                  <a:pt x="4834114" y="4297362"/>
                </a:lnTo>
                <a:lnTo>
                  <a:pt x="4848401" y="4343400"/>
                </a:lnTo>
                <a:lnTo>
                  <a:pt x="4865864" y="4386262"/>
                </a:lnTo>
                <a:lnTo>
                  <a:pt x="4883326" y="4424362"/>
                </a:lnTo>
                <a:lnTo>
                  <a:pt x="4921426" y="4498975"/>
                </a:lnTo>
                <a:lnTo>
                  <a:pt x="4940476" y="4537075"/>
                </a:lnTo>
                <a:lnTo>
                  <a:pt x="4956351" y="4579937"/>
                </a:lnTo>
                <a:lnTo>
                  <a:pt x="4970639" y="4625975"/>
                </a:lnTo>
                <a:lnTo>
                  <a:pt x="4981751" y="4678362"/>
                </a:lnTo>
                <a:lnTo>
                  <a:pt x="4989689" y="4738687"/>
                </a:lnTo>
                <a:lnTo>
                  <a:pt x="4992864" y="4806950"/>
                </a:lnTo>
                <a:lnTo>
                  <a:pt x="4989689" y="4875212"/>
                </a:lnTo>
                <a:lnTo>
                  <a:pt x="4981751" y="4935537"/>
                </a:lnTo>
                <a:lnTo>
                  <a:pt x="4970639" y="4987925"/>
                </a:lnTo>
                <a:lnTo>
                  <a:pt x="4956351" y="5033962"/>
                </a:lnTo>
                <a:lnTo>
                  <a:pt x="4940476" y="5075237"/>
                </a:lnTo>
                <a:lnTo>
                  <a:pt x="4921426" y="5114925"/>
                </a:lnTo>
                <a:lnTo>
                  <a:pt x="4902376" y="5149850"/>
                </a:lnTo>
                <a:lnTo>
                  <a:pt x="4883326" y="5186362"/>
                </a:lnTo>
                <a:lnTo>
                  <a:pt x="4865864" y="5226050"/>
                </a:lnTo>
                <a:lnTo>
                  <a:pt x="4848401" y="5268912"/>
                </a:lnTo>
                <a:lnTo>
                  <a:pt x="4834114" y="5313362"/>
                </a:lnTo>
                <a:lnTo>
                  <a:pt x="4824589" y="5365750"/>
                </a:lnTo>
                <a:lnTo>
                  <a:pt x="4815064" y="5426075"/>
                </a:lnTo>
                <a:lnTo>
                  <a:pt x="4813476" y="5494337"/>
                </a:lnTo>
                <a:lnTo>
                  <a:pt x="4815064" y="5562600"/>
                </a:lnTo>
                <a:lnTo>
                  <a:pt x="4824589" y="5622925"/>
                </a:lnTo>
                <a:lnTo>
                  <a:pt x="4834114" y="5675312"/>
                </a:lnTo>
                <a:lnTo>
                  <a:pt x="4848401" y="5721350"/>
                </a:lnTo>
                <a:lnTo>
                  <a:pt x="4865864" y="5762625"/>
                </a:lnTo>
                <a:lnTo>
                  <a:pt x="4883326" y="5802312"/>
                </a:lnTo>
                <a:lnTo>
                  <a:pt x="4902376" y="5840412"/>
                </a:lnTo>
                <a:lnTo>
                  <a:pt x="4921426" y="5876925"/>
                </a:lnTo>
                <a:lnTo>
                  <a:pt x="4940476" y="5915025"/>
                </a:lnTo>
                <a:lnTo>
                  <a:pt x="4956351" y="5956300"/>
                </a:lnTo>
                <a:lnTo>
                  <a:pt x="4970639" y="6003925"/>
                </a:lnTo>
                <a:lnTo>
                  <a:pt x="4981751" y="6056312"/>
                </a:lnTo>
                <a:lnTo>
                  <a:pt x="4989689" y="6113462"/>
                </a:lnTo>
                <a:lnTo>
                  <a:pt x="4992864" y="6183312"/>
                </a:lnTo>
                <a:lnTo>
                  <a:pt x="4989689" y="6251575"/>
                </a:lnTo>
                <a:lnTo>
                  <a:pt x="4981751" y="6311900"/>
                </a:lnTo>
                <a:lnTo>
                  <a:pt x="4970639" y="6361112"/>
                </a:lnTo>
                <a:lnTo>
                  <a:pt x="4956351" y="6407150"/>
                </a:lnTo>
                <a:lnTo>
                  <a:pt x="4940476" y="6448425"/>
                </a:lnTo>
                <a:lnTo>
                  <a:pt x="4923014" y="6488112"/>
                </a:lnTo>
                <a:lnTo>
                  <a:pt x="4905551" y="6523037"/>
                </a:lnTo>
                <a:lnTo>
                  <a:pt x="4886501" y="6561137"/>
                </a:lnTo>
                <a:lnTo>
                  <a:pt x="4867451" y="6597650"/>
                </a:lnTo>
                <a:lnTo>
                  <a:pt x="4851576" y="6640512"/>
                </a:lnTo>
                <a:lnTo>
                  <a:pt x="4835701" y="6683375"/>
                </a:lnTo>
                <a:lnTo>
                  <a:pt x="4826176" y="6735762"/>
                </a:lnTo>
                <a:lnTo>
                  <a:pt x="4818239" y="6791325"/>
                </a:lnTo>
                <a:lnTo>
                  <a:pt x="48134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56F3AB-2149-E4B9-B614-BE51D9B12D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1600"/>
            <a:ext cx="50673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149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AD2BA1-3955-9BF8-8280-AA273134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ED6CF61-C261-D41F-349C-2B3C09FBA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6303" y="345913"/>
            <a:ext cx="6384681" cy="5150012"/>
          </a:xfrm>
        </p:spPr>
        <p:txBody>
          <a:bodyPr>
            <a:normAutofit/>
          </a:bodyPr>
          <a:lstStyle/>
          <a:p>
            <a:r>
              <a:rPr lang="fr-FR" dirty="0"/>
              <a:t>Le sedum à cœur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7A4BD4-F7C9-36C0-9F49-40EA6B1494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736" r="1" b="15497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2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48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6CE83E-445D-4086-E72C-D44E9E8E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40" y="1311539"/>
            <a:ext cx="6449423" cy="45046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spc="800" dirty="0"/>
              <a:t>La </a:t>
            </a:r>
            <a:r>
              <a:rPr lang="en-US" sz="6000" spc="800" dirty="0" err="1"/>
              <a:t>gesse</a:t>
            </a:r>
            <a:br>
              <a:rPr lang="en-US" sz="6000" spc="800" dirty="0"/>
            </a:br>
            <a:r>
              <a:rPr lang="en-US" sz="6000" spc="800" dirty="0" err="1"/>
              <a:t>autocollante</a:t>
            </a:r>
            <a:endParaRPr lang="en-US" sz="6000" spc="800" dirty="0"/>
          </a:p>
        </p:txBody>
      </p:sp>
      <p:pic>
        <p:nvPicPr>
          <p:cNvPr id="4" name="Image 3" descr="Une image contenant Pollinisateur, Insecte à ailes membraneuses, plein air, abeille&#10;&#10;Le contenu généré par l’IA peut être incorrect.">
            <a:extLst>
              <a:ext uri="{FF2B5EF4-FFF2-40B4-BE49-F238E27FC236}">
                <a16:creationId xmlns:a16="http://schemas.microsoft.com/office/drawing/2014/main" id="{E679CDAF-E96E-ED65-566D-A7BA46B18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29" r="20202"/>
          <a:stretch>
            <a:fillRect/>
          </a:stretch>
        </p:blipFill>
        <p:spPr>
          <a:xfrm>
            <a:off x="6909481" y="10"/>
            <a:ext cx="5282519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946538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880F95-2C6A-7856-AA27-E74FDBFB4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0CB552-239E-B600-2617-1810201E4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107" y="2266950"/>
            <a:ext cx="4718990" cy="2876550"/>
          </a:xfrm>
        </p:spPr>
        <p:txBody>
          <a:bodyPr>
            <a:normAutofit/>
          </a:bodyPr>
          <a:lstStyle/>
          <a:p>
            <a:r>
              <a:rPr lang="fr-FR" sz="4400" dirty="0">
                <a:solidFill>
                  <a:schemeClr val="bg2"/>
                </a:solidFill>
              </a:rPr>
              <a:t>On s’y met à plusieurs c’est riche !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7977E7-1F16-77AA-C9A9-226A892E7C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2630"/>
          <a:stretch>
            <a:fillRect/>
          </a:stretch>
        </p:blipFill>
        <p:spPr>
          <a:xfrm>
            <a:off x="5105401" y="10"/>
            <a:ext cx="7086600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473491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2831D-DB9B-017D-EBD1-96DD23841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arbre, plein air, plante, Plante couvre-sol&#10;&#10;Le contenu généré par l’IA peut être incorrect.">
            <a:extLst>
              <a:ext uri="{FF2B5EF4-FFF2-40B4-BE49-F238E27FC236}">
                <a16:creationId xmlns:a16="http://schemas.microsoft.com/office/drawing/2014/main" id="{80F334AD-1BFC-15E9-0D38-0F7CD175E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78" b="12778"/>
          <a:stretch>
            <a:fillRect/>
          </a:stretch>
        </p:blipFill>
        <p:spPr>
          <a:xfrm rot="5400000">
            <a:off x="6848471" y="1514471"/>
            <a:ext cx="6858000" cy="38290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FB0B099-EA4C-B0AF-A9BA-1A2D32546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403" y="1098388"/>
            <a:ext cx="7818540" cy="4394988"/>
          </a:xfrm>
        </p:spPr>
        <p:txBody>
          <a:bodyPr>
            <a:noAutofit/>
          </a:bodyPr>
          <a:lstStyle/>
          <a:p>
            <a:r>
              <a:rPr lang="fr-FR" sz="4800" dirty="0"/>
              <a:t>Le vitex agnus </a:t>
            </a:r>
            <a:r>
              <a:rPr lang="fr-FR" sz="4800" dirty="0" err="1"/>
              <a:t>castus</a:t>
            </a:r>
            <a:br>
              <a:rPr lang="fr-FR" sz="4800" dirty="0"/>
            </a:br>
            <a:r>
              <a:rPr lang="fr-FR" sz="4800" dirty="0"/>
              <a:t> et ses grappes affriolantes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99E20E-8F07-0C88-24C8-D146329E5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401" y="5765649"/>
            <a:ext cx="7818540" cy="74227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Tel que des bougies pour l’anniversaire de nos diutinus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E65913-F6E3-E343-CE5D-FEFBFE0E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4403" y="6375679"/>
            <a:ext cx="4114800" cy="345796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7431509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40F12-8DFD-51DF-293B-09DA11715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82D6B4-EEFA-D8C2-DF68-3090806F4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473" y="1422121"/>
            <a:ext cx="6784732" cy="3912667"/>
          </a:xfrm>
        </p:spPr>
        <p:txBody>
          <a:bodyPr/>
          <a:lstStyle/>
          <a:p>
            <a:r>
              <a:rPr lang="fr-FR" sz="4800" dirty="0"/>
              <a:t>Autre agape sur</a:t>
            </a:r>
            <a:br>
              <a:rPr lang="fr-FR" sz="4800" dirty="0"/>
            </a:br>
            <a:r>
              <a:rPr lang="fr-FR" sz="4800" dirty="0"/>
              <a:t>grappe le </a:t>
            </a:r>
            <a:r>
              <a:rPr lang="fr-FR" sz="4800" dirty="0" err="1"/>
              <a:t>budelia</a:t>
            </a:r>
            <a:br>
              <a:rPr lang="fr-FR" sz="4800" dirty="0"/>
            </a:br>
            <a:r>
              <a:rPr lang="fr-FR" sz="4800" dirty="0" err="1"/>
              <a:t>sungold</a:t>
            </a:r>
            <a:endParaRPr lang="fr-FR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A74E6DE-60DA-0A82-7C13-BE6BB0B295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473" y="5334788"/>
            <a:ext cx="8045373" cy="742279"/>
          </a:xfrm>
        </p:spPr>
        <p:txBody>
          <a:bodyPr/>
          <a:lstStyle/>
          <a:p>
            <a:r>
              <a:rPr lang="fr-FR" dirty="0"/>
              <a:t>Novembre sans frémir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E795F1-9E16-D424-C0E8-75A9078A0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fleur, jaune, plein air, Graine de plante&#10;&#10;Le contenu généré par l’IA peut être incorrect.">
            <a:extLst>
              <a:ext uri="{FF2B5EF4-FFF2-40B4-BE49-F238E27FC236}">
                <a16:creationId xmlns:a16="http://schemas.microsoft.com/office/drawing/2014/main" id="{9475A257-A274-7BE3-4B96-DA6A1AA350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24955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162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117F0-058A-F894-A7C6-7FBF7F585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3EB744-C861-FF84-1FEE-F86F360C5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423" y="1022188"/>
            <a:ext cx="10318418" cy="4394988"/>
          </a:xfrm>
        </p:spPr>
        <p:txBody>
          <a:bodyPr/>
          <a:lstStyle/>
          <a:p>
            <a:pPr algn="l"/>
            <a:r>
              <a:rPr lang="fr-FR" sz="7200" dirty="0"/>
              <a:t>Le </a:t>
            </a:r>
            <a:r>
              <a:rPr lang="fr-FR" sz="7200" dirty="0" err="1"/>
              <a:t>Budélia</a:t>
            </a:r>
            <a:br>
              <a:rPr lang="fr-FR" sz="7200" dirty="0"/>
            </a:br>
            <a:r>
              <a:rPr lang="fr-FR" sz="7200" dirty="0"/>
              <a:t>c’est un vrai</a:t>
            </a:r>
            <a:br>
              <a:rPr lang="fr-FR" sz="7200" dirty="0"/>
            </a:br>
            <a:r>
              <a:rPr lang="fr-FR" sz="7200" dirty="0"/>
              <a:t>opéra de fin d’automne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DD04E2-2003-911F-F5C0-F93829F7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arbre, plein air, jaune, fleur&#10;&#10;Le contenu généré par l’IA peut être incorrect.">
            <a:extLst>
              <a:ext uri="{FF2B5EF4-FFF2-40B4-BE49-F238E27FC236}">
                <a16:creationId xmlns:a16="http://schemas.microsoft.com/office/drawing/2014/main" id="{65386248-07B9-CDE0-C17C-AF24EB471E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010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94A5D0-AB00-5808-9AC5-FC86C355C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950" y="1098388"/>
            <a:ext cx="6648249" cy="4394988"/>
          </a:xfrm>
        </p:spPr>
        <p:txBody>
          <a:bodyPr>
            <a:noAutofit/>
          </a:bodyPr>
          <a:lstStyle/>
          <a:p>
            <a:r>
              <a:rPr lang="fr-FR" sz="4400" dirty="0"/>
              <a:t>La viorne tin en décembre verrouille la saison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8A52AF-0832-32A2-B706-8B8C945CD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62674" y="6371549"/>
            <a:ext cx="4114800" cy="345796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  <p:pic>
        <p:nvPicPr>
          <p:cNvPr id="6" name="Image 5" descr="Une image contenant plein air, Sous-arbrisseau, plante, jardin&#10;&#10;Le contenu généré par l’IA peut être incorrect.">
            <a:extLst>
              <a:ext uri="{FF2B5EF4-FFF2-40B4-BE49-F238E27FC236}">
                <a16:creationId xmlns:a16="http://schemas.microsoft.com/office/drawing/2014/main" id="{F40438A2-59F9-B449-2FB2-D571F4CA73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80"/>
          <a:stretch>
            <a:fillRect/>
          </a:stretch>
        </p:blipFill>
        <p:spPr>
          <a:xfrm rot="5400000">
            <a:off x="6445342" y="1111342"/>
            <a:ext cx="6857999" cy="46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862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6FD24-FC15-4419-B4F8-87A6F572C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CA088D6-74FD-842F-5F93-C010F998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9184" y="1098388"/>
            <a:ext cx="60350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spc="800"/>
              <a:t>Le baron noir</a:t>
            </a:r>
            <a:br>
              <a:rPr lang="en-US" sz="4800" spc="800"/>
            </a:br>
            <a:r>
              <a:rPr lang="en-US" sz="4800" spc="800"/>
              <a:t> alias</a:t>
            </a:r>
            <a:br>
              <a:rPr lang="en-US" sz="4800" spc="800"/>
            </a:br>
            <a:r>
              <a:rPr lang="en-US" sz="4800" spc="800"/>
              <a:t>Xylocopa violacea</a:t>
            </a:r>
            <a:br>
              <a:rPr lang="en-US" sz="4800" spc="800"/>
            </a:br>
            <a:r>
              <a:rPr lang="en-US" sz="4800" spc="800"/>
              <a:t>l’abeille charpentière</a:t>
            </a:r>
          </a:p>
        </p:txBody>
      </p:sp>
      <p:pic>
        <p:nvPicPr>
          <p:cNvPr id="4" name="Image 3" descr="Une image contenant insecte, invertébré, Pollinisateur, Insecte à ailes membraneuses&#10;&#10;Le contenu généré par l’IA peut être incorrect.">
            <a:extLst>
              <a:ext uri="{FF2B5EF4-FFF2-40B4-BE49-F238E27FC236}">
                <a16:creationId xmlns:a16="http://schemas.microsoft.com/office/drawing/2014/main" id="{77EC60F6-118C-C7A0-46FC-8584952634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50"/>
          <a:stretch>
            <a:fillRect/>
          </a:stretch>
        </p:blipFill>
        <p:spPr>
          <a:xfrm>
            <a:off x="211015" y="762000"/>
            <a:ext cx="4994031" cy="4911969"/>
          </a:xfrm>
          <a:prstGeom prst="rect">
            <a:avLst/>
          </a:prstGeom>
        </p:spPr>
      </p:pic>
      <p:sp>
        <p:nvSpPr>
          <p:cNvPr id="10" name="Freeform 14">
            <a:extLst>
              <a:ext uri="{FF2B5EF4-FFF2-40B4-BE49-F238E27FC236}">
                <a16:creationId xmlns:a16="http://schemas.microsoft.com/office/drawing/2014/main" id="{F90D41EE-859E-4D0B-8464-D44C2B4D6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" y="0"/>
            <a:ext cx="5362575" cy="6858000"/>
          </a:xfrm>
          <a:custGeom>
            <a:avLst/>
            <a:gdLst>
              <a:gd name="connsiteX0" fmla="*/ 0 w 5362575"/>
              <a:gd name="connsiteY0" fmla="*/ 0 h 6858000"/>
              <a:gd name="connsiteX1" fmla="*/ 5362575 w 5362575"/>
              <a:gd name="connsiteY1" fmla="*/ 0 h 6858000"/>
              <a:gd name="connsiteX2" fmla="*/ 5362575 w 5362575"/>
              <a:gd name="connsiteY2" fmla="*/ 6858000 h 6858000"/>
              <a:gd name="connsiteX3" fmla="*/ 0 w 5362575"/>
              <a:gd name="connsiteY3" fmla="*/ 6858000 h 6858000"/>
              <a:gd name="connsiteX4" fmla="*/ 0 w 5362575"/>
              <a:gd name="connsiteY4" fmla="*/ 0 h 6858000"/>
              <a:gd name="connsiteX5" fmla="*/ 2681287 w 5362575"/>
              <a:gd name="connsiteY5" fmla="*/ 857250 h 6858000"/>
              <a:gd name="connsiteX6" fmla="*/ 2636249 w 5362575"/>
              <a:gd name="connsiteY6" fmla="*/ 861472 h 6858000"/>
              <a:gd name="connsiteX7" fmla="*/ 2592618 w 5362575"/>
              <a:gd name="connsiteY7" fmla="*/ 872732 h 6858000"/>
              <a:gd name="connsiteX8" fmla="*/ 2550395 w 5362575"/>
              <a:gd name="connsiteY8" fmla="*/ 889621 h 6858000"/>
              <a:gd name="connsiteX9" fmla="*/ 2506764 w 5362575"/>
              <a:gd name="connsiteY9" fmla="*/ 910733 h 6858000"/>
              <a:gd name="connsiteX10" fmla="*/ 2465948 w 5362575"/>
              <a:gd name="connsiteY10" fmla="*/ 934660 h 6858000"/>
              <a:gd name="connsiteX11" fmla="*/ 2423725 w 5362575"/>
              <a:gd name="connsiteY11" fmla="*/ 959994 h 6858000"/>
              <a:gd name="connsiteX12" fmla="*/ 2381501 w 5362575"/>
              <a:gd name="connsiteY12" fmla="*/ 982513 h 6858000"/>
              <a:gd name="connsiteX13" fmla="*/ 2339278 w 5362575"/>
              <a:gd name="connsiteY13" fmla="*/ 1005032 h 6858000"/>
              <a:gd name="connsiteX14" fmla="*/ 2297055 w 5362575"/>
              <a:gd name="connsiteY14" fmla="*/ 1021921 h 6858000"/>
              <a:gd name="connsiteX15" fmla="*/ 2253424 w 5362575"/>
              <a:gd name="connsiteY15" fmla="*/ 1033181 h 6858000"/>
              <a:gd name="connsiteX16" fmla="*/ 2209793 w 5362575"/>
              <a:gd name="connsiteY16" fmla="*/ 1038811 h 6858000"/>
              <a:gd name="connsiteX17" fmla="*/ 2163347 w 5362575"/>
              <a:gd name="connsiteY17" fmla="*/ 1038811 h 6858000"/>
              <a:gd name="connsiteX18" fmla="*/ 2115494 w 5362575"/>
              <a:gd name="connsiteY18" fmla="*/ 1035996 h 6858000"/>
              <a:gd name="connsiteX19" fmla="*/ 2067641 w 5362575"/>
              <a:gd name="connsiteY19" fmla="*/ 1030366 h 6858000"/>
              <a:gd name="connsiteX20" fmla="*/ 2019788 w 5362575"/>
              <a:gd name="connsiteY20" fmla="*/ 1023329 h 6858000"/>
              <a:gd name="connsiteX21" fmla="*/ 1971934 w 5362575"/>
              <a:gd name="connsiteY21" fmla="*/ 1017699 h 6858000"/>
              <a:gd name="connsiteX22" fmla="*/ 1924081 w 5362575"/>
              <a:gd name="connsiteY22" fmla="*/ 1013477 h 6858000"/>
              <a:gd name="connsiteX23" fmla="*/ 1879043 w 5362575"/>
              <a:gd name="connsiteY23" fmla="*/ 1014884 h 6858000"/>
              <a:gd name="connsiteX24" fmla="*/ 1835412 w 5362575"/>
              <a:gd name="connsiteY24" fmla="*/ 1020514 h 6858000"/>
              <a:gd name="connsiteX25" fmla="*/ 1793189 w 5362575"/>
              <a:gd name="connsiteY25" fmla="*/ 1033181 h 6858000"/>
              <a:gd name="connsiteX26" fmla="*/ 1758003 w 5362575"/>
              <a:gd name="connsiteY26" fmla="*/ 1051478 h 6858000"/>
              <a:gd name="connsiteX27" fmla="*/ 1724224 w 5362575"/>
              <a:gd name="connsiteY27" fmla="*/ 1075404 h 6858000"/>
              <a:gd name="connsiteX28" fmla="*/ 1694668 w 5362575"/>
              <a:gd name="connsiteY28" fmla="*/ 1103553 h 6858000"/>
              <a:gd name="connsiteX29" fmla="*/ 1665111 w 5362575"/>
              <a:gd name="connsiteY29" fmla="*/ 1135924 h 6858000"/>
              <a:gd name="connsiteX30" fmla="*/ 1638370 w 5362575"/>
              <a:gd name="connsiteY30" fmla="*/ 1169703 h 6858000"/>
              <a:gd name="connsiteX31" fmla="*/ 1611628 w 5362575"/>
              <a:gd name="connsiteY31" fmla="*/ 1204889 h 6858000"/>
              <a:gd name="connsiteX32" fmla="*/ 1584887 w 5362575"/>
              <a:gd name="connsiteY32" fmla="*/ 1240075 h 6858000"/>
              <a:gd name="connsiteX33" fmla="*/ 1558145 w 5362575"/>
              <a:gd name="connsiteY33" fmla="*/ 1273854 h 6858000"/>
              <a:gd name="connsiteX34" fmla="*/ 1529996 w 5362575"/>
              <a:gd name="connsiteY34" fmla="*/ 1306225 h 6858000"/>
              <a:gd name="connsiteX35" fmla="*/ 1497625 w 5362575"/>
              <a:gd name="connsiteY35" fmla="*/ 1334374 h 6858000"/>
              <a:gd name="connsiteX36" fmla="*/ 1466661 w 5362575"/>
              <a:gd name="connsiteY36" fmla="*/ 1359708 h 6858000"/>
              <a:gd name="connsiteX37" fmla="*/ 1431475 w 5362575"/>
              <a:gd name="connsiteY37" fmla="*/ 1379412 h 6858000"/>
              <a:gd name="connsiteX38" fmla="*/ 1393474 w 5362575"/>
              <a:gd name="connsiteY38" fmla="*/ 1396302 h 6858000"/>
              <a:gd name="connsiteX39" fmla="*/ 1352658 w 5362575"/>
              <a:gd name="connsiteY39" fmla="*/ 1410376 h 6858000"/>
              <a:gd name="connsiteX40" fmla="*/ 1310435 w 5362575"/>
              <a:gd name="connsiteY40" fmla="*/ 1423043 h 6858000"/>
              <a:gd name="connsiteX41" fmla="*/ 1268212 w 5362575"/>
              <a:gd name="connsiteY41" fmla="*/ 1434303 h 6858000"/>
              <a:gd name="connsiteX42" fmla="*/ 1224581 w 5362575"/>
              <a:gd name="connsiteY42" fmla="*/ 1445562 h 6858000"/>
              <a:gd name="connsiteX43" fmla="*/ 1183765 w 5362575"/>
              <a:gd name="connsiteY43" fmla="*/ 1458229 h 6858000"/>
              <a:gd name="connsiteX44" fmla="*/ 1142949 w 5362575"/>
              <a:gd name="connsiteY44" fmla="*/ 1472304 h 6858000"/>
              <a:gd name="connsiteX45" fmla="*/ 1104948 w 5362575"/>
              <a:gd name="connsiteY45" fmla="*/ 1489193 h 6858000"/>
              <a:gd name="connsiteX46" fmla="*/ 1071169 w 5362575"/>
              <a:gd name="connsiteY46" fmla="*/ 1510305 h 6858000"/>
              <a:gd name="connsiteX47" fmla="*/ 1040205 w 5362575"/>
              <a:gd name="connsiteY47" fmla="*/ 1535639 h 6858000"/>
              <a:gd name="connsiteX48" fmla="*/ 1014871 w 5362575"/>
              <a:gd name="connsiteY48" fmla="*/ 1566603 h 6858000"/>
              <a:gd name="connsiteX49" fmla="*/ 993760 w 5362575"/>
              <a:gd name="connsiteY49" fmla="*/ 1600381 h 6858000"/>
              <a:gd name="connsiteX50" fmla="*/ 976870 w 5362575"/>
              <a:gd name="connsiteY50" fmla="*/ 1638382 h 6858000"/>
              <a:gd name="connsiteX51" fmla="*/ 962796 w 5362575"/>
              <a:gd name="connsiteY51" fmla="*/ 1679198 h 6858000"/>
              <a:gd name="connsiteX52" fmla="*/ 950129 w 5362575"/>
              <a:gd name="connsiteY52" fmla="*/ 1720014 h 6858000"/>
              <a:gd name="connsiteX53" fmla="*/ 938869 w 5362575"/>
              <a:gd name="connsiteY53" fmla="*/ 1763645 h 6858000"/>
              <a:gd name="connsiteX54" fmla="*/ 927610 w 5362575"/>
              <a:gd name="connsiteY54" fmla="*/ 1805868 h 6858000"/>
              <a:gd name="connsiteX55" fmla="*/ 914943 w 5362575"/>
              <a:gd name="connsiteY55" fmla="*/ 1848092 h 6858000"/>
              <a:gd name="connsiteX56" fmla="*/ 900868 w 5362575"/>
              <a:gd name="connsiteY56" fmla="*/ 1888908 h 6858000"/>
              <a:gd name="connsiteX57" fmla="*/ 883979 w 5362575"/>
              <a:gd name="connsiteY57" fmla="*/ 1926909 h 6858000"/>
              <a:gd name="connsiteX58" fmla="*/ 864275 w 5362575"/>
              <a:gd name="connsiteY58" fmla="*/ 1962095 h 6858000"/>
              <a:gd name="connsiteX59" fmla="*/ 838941 w 5362575"/>
              <a:gd name="connsiteY59" fmla="*/ 1993059 h 6858000"/>
              <a:gd name="connsiteX60" fmla="*/ 810792 w 5362575"/>
              <a:gd name="connsiteY60" fmla="*/ 2025430 h 6858000"/>
              <a:gd name="connsiteX61" fmla="*/ 778420 w 5362575"/>
              <a:gd name="connsiteY61" fmla="*/ 2053579 h 6858000"/>
              <a:gd name="connsiteX62" fmla="*/ 743234 w 5362575"/>
              <a:gd name="connsiteY62" fmla="*/ 2080320 h 6858000"/>
              <a:gd name="connsiteX63" fmla="*/ 708048 w 5362575"/>
              <a:gd name="connsiteY63" fmla="*/ 2107062 h 6858000"/>
              <a:gd name="connsiteX64" fmla="*/ 672862 w 5362575"/>
              <a:gd name="connsiteY64" fmla="*/ 2133803 h 6858000"/>
              <a:gd name="connsiteX65" fmla="*/ 639083 w 5362575"/>
              <a:gd name="connsiteY65" fmla="*/ 2160545 h 6858000"/>
              <a:gd name="connsiteX66" fmla="*/ 606712 w 5362575"/>
              <a:gd name="connsiteY66" fmla="*/ 2190101 h 6858000"/>
              <a:gd name="connsiteX67" fmla="*/ 578563 w 5362575"/>
              <a:gd name="connsiteY67" fmla="*/ 2219658 h 6858000"/>
              <a:gd name="connsiteX68" fmla="*/ 554637 w 5362575"/>
              <a:gd name="connsiteY68" fmla="*/ 2253436 h 6858000"/>
              <a:gd name="connsiteX69" fmla="*/ 536340 w 5362575"/>
              <a:gd name="connsiteY69" fmla="*/ 2288622 h 6858000"/>
              <a:gd name="connsiteX70" fmla="*/ 523673 w 5362575"/>
              <a:gd name="connsiteY70" fmla="*/ 2330846 h 6858000"/>
              <a:gd name="connsiteX71" fmla="*/ 518043 w 5362575"/>
              <a:gd name="connsiteY71" fmla="*/ 2374477 h 6858000"/>
              <a:gd name="connsiteX72" fmla="*/ 516635 w 5362575"/>
              <a:gd name="connsiteY72" fmla="*/ 2419515 h 6858000"/>
              <a:gd name="connsiteX73" fmla="*/ 520858 w 5362575"/>
              <a:gd name="connsiteY73" fmla="*/ 2467368 h 6858000"/>
              <a:gd name="connsiteX74" fmla="*/ 526488 w 5362575"/>
              <a:gd name="connsiteY74" fmla="*/ 2515221 h 6858000"/>
              <a:gd name="connsiteX75" fmla="*/ 533525 w 5362575"/>
              <a:gd name="connsiteY75" fmla="*/ 2563074 h 6858000"/>
              <a:gd name="connsiteX76" fmla="*/ 539155 w 5362575"/>
              <a:gd name="connsiteY76" fmla="*/ 2610927 h 6858000"/>
              <a:gd name="connsiteX77" fmla="*/ 541970 w 5362575"/>
              <a:gd name="connsiteY77" fmla="*/ 2658781 h 6858000"/>
              <a:gd name="connsiteX78" fmla="*/ 541970 w 5362575"/>
              <a:gd name="connsiteY78" fmla="*/ 2705226 h 6858000"/>
              <a:gd name="connsiteX79" fmla="*/ 536340 w 5362575"/>
              <a:gd name="connsiteY79" fmla="*/ 2748857 h 6858000"/>
              <a:gd name="connsiteX80" fmla="*/ 525080 w 5362575"/>
              <a:gd name="connsiteY80" fmla="*/ 2792488 h 6858000"/>
              <a:gd name="connsiteX81" fmla="*/ 508191 w 5362575"/>
              <a:gd name="connsiteY81" fmla="*/ 2833304 h 6858000"/>
              <a:gd name="connsiteX82" fmla="*/ 487079 w 5362575"/>
              <a:gd name="connsiteY82" fmla="*/ 2875527 h 6858000"/>
              <a:gd name="connsiteX83" fmla="*/ 463153 w 5362575"/>
              <a:gd name="connsiteY83" fmla="*/ 2917751 h 6858000"/>
              <a:gd name="connsiteX84" fmla="*/ 437819 w 5362575"/>
              <a:gd name="connsiteY84" fmla="*/ 2959974 h 6858000"/>
              <a:gd name="connsiteX85" fmla="*/ 413892 w 5362575"/>
              <a:gd name="connsiteY85" fmla="*/ 3000790 h 6858000"/>
              <a:gd name="connsiteX86" fmla="*/ 392780 w 5362575"/>
              <a:gd name="connsiteY86" fmla="*/ 3044421 h 6858000"/>
              <a:gd name="connsiteX87" fmla="*/ 375891 w 5362575"/>
              <a:gd name="connsiteY87" fmla="*/ 3086644 h 6858000"/>
              <a:gd name="connsiteX88" fmla="*/ 364631 w 5362575"/>
              <a:gd name="connsiteY88" fmla="*/ 3130275 h 6858000"/>
              <a:gd name="connsiteX89" fmla="*/ 360409 w 5362575"/>
              <a:gd name="connsiteY89" fmla="*/ 3175313 h 6858000"/>
              <a:gd name="connsiteX90" fmla="*/ 364631 w 5362575"/>
              <a:gd name="connsiteY90" fmla="*/ 3220351 h 6858000"/>
              <a:gd name="connsiteX91" fmla="*/ 375891 w 5362575"/>
              <a:gd name="connsiteY91" fmla="*/ 3263982 h 6858000"/>
              <a:gd name="connsiteX92" fmla="*/ 392780 w 5362575"/>
              <a:gd name="connsiteY92" fmla="*/ 3306206 h 6858000"/>
              <a:gd name="connsiteX93" fmla="*/ 413892 w 5362575"/>
              <a:gd name="connsiteY93" fmla="*/ 3349836 h 6858000"/>
              <a:gd name="connsiteX94" fmla="*/ 437819 w 5362575"/>
              <a:gd name="connsiteY94" fmla="*/ 3390652 h 6858000"/>
              <a:gd name="connsiteX95" fmla="*/ 463153 w 5362575"/>
              <a:gd name="connsiteY95" fmla="*/ 3432876 h 6858000"/>
              <a:gd name="connsiteX96" fmla="*/ 487079 w 5362575"/>
              <a:gd name="connsiteY96" fmla="*/ 3475099 h 6858000"/>
              <a:gd name="connsiteX97" fmla="*/ 508191 w 5362575"/>
              <a:gd name="connsiteY97" fmla="*/ 3517322 h 6858000"/>
              <a:gd name="connsiteX98" fmla="*/ 525080 w 5362575"/>
              <a:gd name="connsiteY98" fmla="*/ 3558138 h 6858000"/>
              <a:gd name="connsiteX99" fmla="*/ 536340 w 5362575"/>
              <a:gd name="connsiteY99" fmla="*/ 3601769 h 6858000"/>
              <a:gd name="connsiteX100" fmla="*/ 541970 w 5362575"/>
              <a:gd name="connsiteY100" fmla="*/ 3645400 h 6858000"/>
              <a:gd name="connsiteX101" fmla="*/ 541970 w 5362575"/>
              <a:gd name="connsiteY101" fmla="*/ 3691846 h 6858000"/>
              <a:gd name="connsiteX102" fmla="*/ 539155 w 5362575"/>
              <a:gd name="connsiteY102" fmla="*/ 3739699 h 6858000"/>
              <a:gd name="connsiteX103" fmla="*/ 533525 w 5362575"/>
              <a:gd name="connsiteY103" fmla="*/ 3787552 h 6858000"/>
              <a:gd name="connsiteX104" fmla="*/ 526488 w 5362575"/>
              <a:gd name="connsiteY104" fmla="*/ 3835405 h 6858000"/>
              <a:gd name="connsiteX105" fmla="*/ 520858 w 5362575"/>
              <a:gd name="connsiteY105" fmla="*/ 3883258 h 6858000"/>
              <a:gd name="connsiteX106" fmla="*/ 516635 w 5362575"/>
              <a:gd name="connsiteY106" fmla="*/ 3931111 h 6858000"/>
              <a:gd name="connsiteX107" fmla="*/ 518043 w 5362575"/>
              <a:gd name="connsiteY107" fmla="*/ 3976150 h 6858000"/>
              <a:gd name="connsiteX108" fmla="*/ 523673 w 5362575"/>
              <a:gd name="connsiteY108" fmla="*/ 4019781 h 6858000"/>
              <a:gd name="connsiteX109" fmla="*/ 536340 w 5362575"/>
              <a:gd name="connsiteY109" fmla="*/ 4062004 h 6858000"/>
              <a:gd name="connsiteX110" fmla="*/ 554637 w 5362575"/>
              <a:gd name="connsiteY110" fmla="*/ 4097190 h 6858000"/>
              <a:gd name="connsiteX111" fmla="*/ 578563 w 5362575"/>
              <a:gd name="connsiteY111" fmla="*/ 4130969 h 6858000"/>
              <a:gd name="connsiteX112" fmla="*/ 606712 w 5362575"/>
              <a:gd name="connsiteY112" fmla="*/ 4160525 h 6858000"/>
              <a:gd name="connsiteX113" fmla="*/ 639083 w 5362575"/>
              <a:gd name="connsiteY113" fmla="*/ 4190081 h 6858000"/>
              <a:gd name="connsiteX114" fmla="*/ 672862 w 5362575"/>
              <a:gd name="connsiteY114" fmla="*/ 4216823 h 6858000"/>
              <a:gd name="connsiteX115" fmla="*/ 708048 w 5362575"/>
              <a:gd name="connsiteY115" fmla="*/ 4243564 h 6858000"/>
              <a:gd name="connsiteX116" fmla="*/ 743234 w 5362575"/>
              <a:gd name="connsiteY116" fmla="*/ 4270306 h 6858000"/>
              <a:gd name="connsiteX117" fmla="*/ 778420 w 5362575"/>
              <a:gd name="connsiteY117" fmla="*/ 4297047 h 6858000"/>
              <a:gd name="connsiteX118" fmla="*/ 810792 w 5362575"/>
              <a:gd name="connsiteY118" fmla="*/ 4325196 h 6858000"/>
              <a:gd name="connsiteX119" fmla="*/ 838941 w 5362575"/>
              <a:gd name="connsiteY119" fmla="*/ 4357567 h 6858000"/>
              <a:gd name="connsiteX120" fmla="*/ 864275 w 5362575"/>
              <a:gd name="connsiteY120" fmla="*/ 4388531 h 6858000"/>
              <a:gd name="connsiteX121" fmla="*/ 883979 w 5362575"/>
              <a:gd name="connsiteY121" fmla="*/ 4423717 h 6858000"/>
              <a:gd name="connsiteX122" fmla="*/ 900868 w 5362575"/>
              <a:gd name="connsiteY122" fmla="*/ 4461718 h 6858000"/>
              <a:gd name="connsiteX123" fmla="*/ 914943 w 5362575"/>
              <a:gd name="connsiteY123" fmla="*/ 4502534 h 6858000"/>
              <a:gd name="connsiteX124" fmla="*/ 927610 w 5362575"/>
              <a:gd name="connsiteY124" fmla="*/ 4544758 h 6858000"/>
              <a:gd name="connsiteX125" fmla="*/ 938869 w 5362575"/>
              <a:gd name="connsiteY125" fmla="*/ 4586981 h 6858000"/>
              <a:gd name="connsiteX126" fmla="*/ 950129 w 5362575"/>
              <a:gd name="connsiteY126" fmla="*/ 4630612 h 6858000"/>
              <a:gd name="connsiteX127" fmla="*/ 962796 w 5362575"/>
              <a:gd name="connsiteY127" fmla="*/ 4671428 h 6858000"/>
              <a:gd name="connsiteX128" fmla="*/ 976870 w 5362575"/>
              <a:gd name="connsiteY128" fmla="*/ 4712244 h 6858000"/>
              <a:gd name="connsiteX129" fmla="*/ 993760 w 5362575"/>
              <a:gd name="connsiteY129" fmla="*/ 4750245 h 6858000"/>
              <a:gd name="connsiteX130" fmla="*/ 1014871 w 5362575"/>
              <a:gd name="connsiteY130" fmla="*/ 4784024 h 6858000"/>
              <a:gd name="connsiteX131" fmla="*/ 1040205 w 5362575"/>
              <a:gd name="connsiteY131" fmla="*/ 4814987 h 6858000"/>
              <a:gd name="connsiteX132" fmla="*/ 1071169 w 5362575"/>
              <a:gd name="connsiteY132" fmla="*/ 4840321 h 6858000"/>
              <a:gd name="connsiteX133" fmla="*/ 1104948 w 5362575"/>
              <a:gd name="connsiteY133" fmla="*/ 4861433 h 6858000"/>
              <a:gd name="connsiteX134" fmla="*/ 1142949 w 5362575"/>
              <a:gd name="connsiteY134" fmla="*/ 4878322 h 6858000"/>
              <a:gd name="connsiteX135" fmla="*/ 1183765 w 5362575"/>
              <a:gd name="connsiteY135" fmla="*/ 4892397 h 6858000"/>
              <a:gd name="connsiteX136" fmla="*/ 1224581 w 5362575"/>
              <a:gd name="connsiteY136" fmla="*/ 4905064 h 6858000"/>
              <a:gd name="connsiteX137" fmla="*/ 1268212 w 5362575"/>
              <a:gd name="connsiteY137" fmla="*/ 4916323 h 6858000"/>
              <a:gd name="connsiteX138" fmla="*/ 1310435 w 5362575"/>
              <a:gd name="connsiteY138" fmla="*/ 4927583 h 6858000"/>
              <a:gd name="connsiteX139" fmla="*/ 1352658 w 5362575"/>
              <a:gd name="connsiteY139" fmla="*/ 4940250 h 6858000"/>
              <a:gd name="connsiteX140" fmla="*/ 1393474 w 5362575"/>
              <a:gd name="connsiteY140" fmla="*/ 4954324 h 6858000"/>
              <a:gd name="connsiteX141" fmla="*/ 1431475 w 5362575"/>
              <a:gd name="connsiteY141" fmla="*/ 4971214 h 6858000"/>
              <a:gd name="connsiteX142" fmla="*/ 1466661 w 5362575"/>
              <a:gd name="connsiteY142" fmla="*/ 4990918 h 6858000"/>
              <a:gd name="connsiteX143" fmla="*/ 1497625 w 5362575"/>
              <a:gd name="connsiteY143" fmla="*/ 5016252 h 6858000"/>
              <a:gd name="connsiteX144" fmla="*/ 1529996 w 5362575"/>
              <a:gd name="connsiteY144" fmla="*/ 5044401 h 6858000"/>
              <a:gd name="connsiteX145" fmla="*/ 1558145 w 5362575"/>
              <a:gd name="connsiteY145" fmla="*/ 5076772 h 6858000"/>
              <a:gd name="connsiteX146" fmla="*/ 1584887 w 5362575"/>
              <a:gd name="connsiteY146" fmla="*/ 5110551 h 6858000"/>
              <a:gd name="connsiteX147" fmla="*/ 1611628 w 5362575"/>
              <a:gd name="connsiteY147" fmla="*/ 5145737 h 6858000"/>
              <a:gd name="connsiteX148" fmla="*/ 1638370 w 5362575"/>
              <a:gd name="connsiteY148" fmla="*/ 5180923 h 6858000"/>
              <a:gd name="connsiteX149" fmla="*/ 1665111 w 5362575"/>
              <a:gd name="connsiteY149" fmla="*/ 5214702 h 6858000"/>
              <a:gd name="connsiteX150" fmla="*/ 1694668 w 5362575"/>
              <a:gd name="connsiteY150" fmla="*/ 5247073 h 6858000"/>
              <a:gd name="connsiteX151" fmla="*/ 1724224 w 5362575"/>
              <a:gd name="connsiteY151" fmla="*/ 5275222 h 6858000"/>
              <a:gd name="connsiteX152" fmla="*/ 1758003 w 5362575"/>
              <a:gd name="connsiteY152" fmla="*/ 5299149 h 6858000"/>
              <a:gd name="connsiteX153" fmla="*/ 1793189 w 5362575"/>
              <a:gd name="connsiteY153" fmla="*/ 5317446 h 6858000"/>
              <a:gd name="connsiteX154" fmla="*/ 1835412 w 5362575"/>
              <a:gd name="connsiteY154" fmla="*/ 5330113 h 6858000"/>
              <a:gd name="connsiteX155" fmla="*/ 1879043 w 5362575"/>
              <a:gd name="connsiteY155" fmla="*/ 5335742 h 6858000"/>
              <a:gd name="connsiteX156" fmla="*/ 1924081 w 5362575"/>
              <a:gd name="connsiteY156" fmla="*/ 5337150 h 6858000"/>
              <a:gd name="connsiteX157" fmla="*/ 1971934 w 5362575"/>
              <a:gd name="connsiteY157" fmla="*/ 5332927 h 6858000"/>
              <a:gd name="connsiteX158" fmla="*/ 2019788 w 5362575"/>
              <a:gd name="connsiteY158" fmla="*/ 5327298 h 6858000"/>
              <a:gd name="connsiteX159" fmla="*/ 2067641 w 5362575"/>
              <a:gd name="connsiteY159" fmla="*/ 5320260 h 6858000"/>
              <a:gd name="connsiteX160" fmla="*/ 2115494 w 5362575"/>
              <a:gd name="connsiteY160" fmla="*/ 5314631 h 6858000"/>
              <a:gd name="connsiteX161" fmla="*/ 2163347 w 5362575"/>
              <a:gd name="connsiteY161" fmla="*/ 5311816 h 6858000"/>
              <a:gd name="connsiteX162" fmla="*/ 2209793 w 5362575"/>
              <a:gd name="connsiteY162" fmla="*/ 5311816 h 6858000"/>
              <a:gd name="connsiteX163" fmla="*/ 2253424 w 5362575"/>
              <a:gd name="connsiteY163" fmla="*/ 5317446 h 6858000"/>
              <a:gd name="connsiteX164" fmla="*/ 2297055 w 5362575"/>
              <a:gd name="connsiteY164" fmla="*/ 5328705 h 6858000"/>
              <a:gd name="connsiteX165" fmla="*/ 2339278 w 5362575"/>
              <a:gd name="connsiteY165" fmla="*/ 5345594 h 6858000"/>
              <a:gd name="connsiteX166" fmla="*/ 2381501 w 5362575"/>
              <a:gd name="connsiteY166" fmla="*/ 5368114 h 6858000"/>
              <a:gd name="connsiteX167" fmla="*/ 2423725 w 5362575"/>
              <a:gd name="connsiteY167" fmla="*/ 5390633 h 6858000"/>
              <a:gd name="connsiteX168" fmla="*/ 2465948 w 5362575"/>
              <a:gd name="connsiteY168" fmla="*/ 5415967 h 6858000"/>
              <a:gd name="connsiteX169" fmla="*/ 2506764 w 5362575"/>
              <a:gd name="connsiteY169" fmla="*/ 5439893 h 6858000"/>
              <a:gd name="connsiteX170" fmla="*/ 2550395 w 5362575"/>
              <a:gd name="connsiteY170" fmla="*/ 5461005 h 6858000"/>
              <a:gd name="connsiteX171" fmla="*/ 2592618 w 5362575"/>
              <a:gd name="connsiteY171" fmla="*/ 5477894 h 6858000"/>
              <a:gd name="connsiteX172" fmla="*/ 2636249 w 5362575"/>
              <a:gd name="connsiteY172" fmla="*/ 5489154 h 6858000"/>
              <a:gd name="connsiteX173" fmla="*/ 2681287 w 5362575"/>
              <a:gd name="connsiteY173" fmla="*/ 5493376 h 6858000"/>
              <a:gd name="connsiteX174" fmla="*/ 2726325 w 5362575"/>
              <a:gd name="connsiteY174" fmla="*/ 5489154 h 6858000"/>
              <a:gd name="connsiteX175" fmla="*/ 2769956 w 5362575"/>
              <a:gd name="connsiteY175" fmla="*/ 5477894 h 6858000"/>
              <a:gd name="connsiteX176" fmla="*/ 2812180 w 5362575"/>
              <a:gd name="connsiteY176" fmla="*/ 5461005 h 6858000"/>
              <a:gd name="connsiteX177" fmla="*/ 2855810 w 5362575"/>
              <a:gd name="connsiteY177" fmla="*/ 5439893 h 6858000"/>
              <a:gd name="connsiteX178" fmla="*/ 2896626 w 5362575"/>
              <a:gd name="connsiteY178" fmla="*/ 5415967 h 6858000"/>
              <a:gd name="connsiteX179" fmla="*/ 2938850 w 5362575"/>
              <a:gd name="connsiteY179" fmla="*/ 5390633 h 6858000"/>
              <a:gd name="connsiteX180" fmla="*/ 2981073 w 5362575"/>
              <a:gd name="connsiteY180" fmla="*/ 5368114 h 6858000"/>
              <a:gd name="connsiteX181" fmla="*/ 3023296 w 5362575"/>
              <a:gd name="connsiteY181" fmla="*/ 5345594 h 6858000"/>
              <a:gd name="connsiteX182" fmla="*/ 3064112 w 5362575"/>
              <a:gd name="connsiteY182" fmla="*/ 5328705 h 6858000"/>
              <a:gd name="connsiteX183" fmla="*/ 3109151 w 5362575"/>
              <a:gd name="connsiteY183" fmla="*/ 5317446 h 6858000"/>
              <a:gd name="connsiteX184" fmla="*/ 3152781 w 5362575"/>
              <a:gd name="connsiteY184" fmla="*/ 5311816 h 6858000"/>
              <a:gd name="connsiteX185" fmla="*/ 3199227 w 5362575"/>
              <a:gd name="connsiteY185" fmla="*/ 5311816 h 6858000"/>
              <a:gd name="connsiteX186" fmla="*/ 3247080 w 5362575"/>
              <a:gd name="connsiteY186" fmla="*/ 5314631 h 6858000"/>
              <a:gd name="connsiteX187" fmla="*/ 3294933 w 5362575"/>
              <a:gd name="connsiteY187" fmla="*/ 5320260 h 6858000"/>
              <a:gd name="connsiteX188" fmla="*/ 3342787 w 5362575"/>
              <a:gd name="connsiteY188" fmla="*/ 5327298 h 6858000"/>
              <a:gd name="connsiteX189" fmla="*/ 3390640 w 5362575"/>
              <a:gd name="connsiteY189" fmla="*/ 5332927 h 6858000"/>
              <a:gd name="connsiteX190" fmla="*/ 3438493 w 5362575"/>
              <a:gd name="connsiteY190" fmla="*/ 5337150 h 6858000"/>
              <a:gd name="connsiteX191" fmla="*/ 3483531 w 5362575"/>
              <a:gd name="connsiteY191" fmla="*/ 5335742 h 6858000"/>
              <a:gd name="connsiteX192" fmla="*/ 3527162 w 5362575"/>
              <a:gd name="connsiteY192" fmla="*/ 5330113 h 6858000"/>
              <a:gd name="connsiteX193" fmla="*/ 3569385 w 5362575"/>
              <a:gd name="connsiteY193" fmla="*/ 5317446 h 6858000"/>
              <a:gd name="connsiteX194" fmla="*/ 3604572 w 5362575"/>
              <a:gd name="connsiteY194" fmla="*/ 5299149 h 6858000"/>
              <a:gd name="connsiteX195" fmla="*/ 3638350 w 5362575"/>
              <a:gd name="connsiteY195" fmla="*/ 5275222 h 6858000"/>
              <a:gd name="connsiteX196" fmla="*/ 3667907 w 5362575"/>
              <a:gd name="connsiteY196" fmla="*/ 5247073 h 6858000"/>
              <a:gd name="connsiteX197" fmla="*/ 3697463 w 5362575"/>
              <a:gd name="connsiteY197" fmla="*/ 5214702 h 6858000"/>
              <a:gd name="connsiteX198" fmla="*/ 3724204 w 5362575"/>
              <a:gd name="connsiteY198" fmla="*/ 5180923 h 6858000"/>
              <a:gd name="connsiteX199" fmla="*/ 3750946 w 5362575"/>
              <a:gd name="connsiteY199" fmla="*/ 5145737 h 6858000"/>
              <a:gd name="connsiteX200" fmla="*/ 3777687 w 5362575"/>
              <a:gd name="connsiteY200" fmla="*/ 5110551 h 6858000"/>
              <a:gd name="connsiteX201" fmla="*/ 3804429 w 5362575"/>
              <a:gd name="connsiteY201" fmla="*/ 5076772 h 6858000"/>
              <a:gd name="connsiteX202" fmla="*/ 3832578 w 5362575"/>
              <a:gd name="connsiteY202" fmla="*/ 5044401 h 6858000"/>
              <a:gd name="connsiteX203" fmla="*/ 3864949 w 5362575"/>
              <a:gd name="connsiteY203" fmla="*/ 5016252 h 6858000"/>
              <a:gd name="connsiteX204" fmla="*/ 3895913 w 5362575"/>
              <a:gd name="connsiteY204" fmla="*/ 4990918 h 6858000"/>
              <a:gd name="connsiteX205" fmla="*/ 3931099 w 5362575"/>
              <a:gd name="connsiteY205" fmla="*/ 4971214 h 6858000"/>
              <a:gd name="connsiteX206" fmla="*/ 3969100 w 5362575"/>
              <a:gd name="connsiteY206" fmla="*/ 4954324 h 6858000"/>
              <a:gd name="connsiteX207" fmla="*/ 4009916 w 5362575"/>
              <a:gd name="connsiteY207" fmla="*/ 4940250 h 6858000"/>
              <a:gd name="connsiteX208" fmla="*/ 4052139 w 5362575"/>
              <a:gd name="connsiteY208" fmla="*/ 4927583 h 6858000"/>
              <a:gd name="connsiteX209" fmla="*/ 4094363 w 5362575"/>
              <a:gd name="connsiteY209" fmla="*/ 4916323 h 6858000"/>
              <a:gd name="connsiteX210" fmla="*/ 4137993 w 5362575"/>
              <a:gd name="connsiteY210" fmla="*/ 4905064 h 6858000"/>
              <a:gd name="connsiteX211" fmla="*/ 4178809 w 5362575"/>
              <a:gd name="connsiteY211" fmla="*/ 4892397 h 6858000"/>
              <a:gd name="connsiteX212" fmla="*/ 4219625 w 5362575"/>
              <a:gd name="connsiteY212" fmla="*/ 4878322 h 6858000"/>
              <a:gd name="connsiteX213" fmla="*/ 4257626 w 5362575"/>
              <a:gd name="connsiteY213" fmla="*/ 4861433 h 6858000"/>
              <a:gd name="connsiteX214" fmla="*/ 4291405 w 5362575"/>
              <a:gd name="connsiteY214" fmla="*/ 4840321 h 6858000"/>
              <a:gd name="connsiteX215" fmla="*/ 4322369 w 5362575"/>
              <a:gd name="connsiteY215" fmla="*/ 4814987 h 6858000"/>
              <a:gd name="connsiteX216" fmla="*/ 4347703 w 5362575"/>
              <a:gd name="connsiteY216" fmla="*/ 4784024 h 6858000"/>
              <a:gd name="connsiteX217" fmla="*/ 4368815 w 5362575"/>
              <a:gd name="connsiteY217" fmla="*/ 4750245 h 6858000"/>
              <a:gd name="connsiteX218" fmla="*/ 4385704 w 5362575"/>
              <a:gd name="connsiteY218" fmla="*/ 4712244 h 6858000"/>
              <a:gd name="connsiteX219" fmla="*/ 4399778 w 5362575"/>
              <a:gd name="connsiteY219" fmla="*/ 4671428 h 6858000"/>
              <a:gd name="connsiteX220" fmla="*/ 4412445 w 5362575"/>
              <a:gd name="connsiteY220" fmla="*/ 4630612 h 6858000"/>
              <a:gd name="connsiteX221" fmla="*/ 4423705 w 5362575"/>
              <a:gd name="connsiteY221" fmla="*/ 4586981 h 6858000"/>
              <a:gd name="connsiteX222" fmla="*/ 4434964 w 5362575"/>
              <a:gd name="connsiteY222" fmla="*/ 4544758 h 6858000"/>
              <a:gd name="connsiteX223" fmla="*/ 4447632 w 5362575"/>
              <a:gd name="connsiteY223" fmla="*/ 4502534 h 6858000"/>
              <a:gd name="connsiteX224" fmla="*/ 4461706 w 5362575"/>
              <a:gd name="connsiteY224" fmla="*/ 4461718 h 6858000"/>
              <a:gd name="connsiteX225" fmla="*/ 4478595 w 5362575"/>
              <a:gd name="connsiteY225" fmla="*/ 4423717 h 6858000"/>
              <a:gd name="connsiteX226" fmla="*/ 4498300 w 5362575"/>
              <a:gd name="connsiteY226" fmla="*/ 4388531 h 6858000"/>
              <a:gd name="connsiteX227" fmla="*/ 4523634 w 5362575"/>
              <a:gd name="connsiteY227" fmla="*/ 4357567 h 6858000"/>
              <a:gd name="connsiteX228" fmla="*/ 4551782 w 5362575"/>
              <a:gd name="connsiteY228" fmla="*/ 4325196 h 6858000"/>
              <a:gd name="connsiteX229" fmla="*/ 4584154 w 5362575"/>
              <a:gd name="connsiteY229" fmla="*/ 4297047 h 6858000"/>
              <a:gd name="connsiteX230" fmla="*/ 4617933 w 5362575"/>
              <a:gd name="connsiteY230" fmla="*/ 4270306 h 6858000"/>
              <a:gd name="connsiteX231" fmla="*/ 4654526 w 5362575"/>
              <a:gd name="connsiteY231" fmla="*/ 4243564 h 6858000"/>
              <a:gd name="connsiteX232" fmla="*/ 4689712 w 5362575"/>
              <a:gd name="connsiteY232" fmla="*/ 4216823 h 6858000"/>
              <a:gd name="connsiteX233" fmla="*/ 4723491 w 5362575"/>
              <a:gd name="connsiteY233" fmla="*/ 4190081 h 6858000"/>
              <a:gd name="connsiteX234" fmla="*/ 4755862 w 5362575"/>
              <a:gd name="connsiteY234" fmla="*/ 4160525 h 6858000"/>
              <a:gd name="connsiteX235" fmla="*/ 4784011 w 5362575"/>
              <a:gd name="connsiteY235" fmla="*/ 4130969 h 6858000"/>
              <a:gd name="connsiteX236" fmla="*/ 4807938 w 5362575"/>
              <a:gd name="connsiteY236" fmla="*/ 4097190 h 6858000"/>
              <a:gd name="connsiteX237" fmla="*/ 4826235 w 5362575"/>
              <a:gd name="connsiteY237" fmla="*/ 4062004 h 6858000"/>
              <a:gd name="connsiteX238" fmla="*/ 4838902 w 5362575"/>
              <a:gd name="connsiteY238" fmla="*/ 4019781 h 6858000"/>
              <a:gd name="connsiteX239" fmla="*/ 4844531 w 5362575"/>
              <a:gd name="connsiteY239" fmla="*/ 3976150 h 6858000"/>
              <a:gd name="connsiteX240" fmla="*/ 4845939 w 5362575"/>
              <a:gd name="connsiteY240" fmla="*/ 3931111 h 6858000"/>
              <a:gd name="connsiteX241" fmla="*/ 4841716 w 5362575"/>
              <a:gd name="connsiteY241" fmla="*/ 3883258 h 6858000"/>
              <a:gd name="connsiteX242" fmla="*/ 4836087 w 5362575"/>
              <a:gd name="connsiteY242" fmla="*/ 3835405 h 6858000"/>
              <a:gd name="connsiteX243" fmla="*/ 4829049 w 5362575"/>
              <a:gd name="connsiteY243" fmla="*/ 3787552 h 6858000"/>
              <a:gd name="connsiteX244" fmla="*/ 4823420 w 5362575"/>
              <a:gd name="connsiteY244" fmla="*/ 3739699 h 6858000"/>
              <a:gd name="connsiteX245" fmla="*/ 4820605 w 5362575"/>
              <a:gd name="connsiteY245" fmla="*/ 3691846 h 6858000"/>
              <a:gd name="connsiteX246" fmla="*/ 4820605 w 5362575"/>
              <a:gd name="connsiteY246" fmla="*/ 3645400 h 6858000"/>
              <a:gd name="connsiteX247" fmla="*/ 4826235 w 5362575"/>
              <a:gd name="connsiteY247" fmla="*/ 3601769 h 6858000"/>
              <a:gd name="connsiteX248" fmla="*/ 4837494 w 5362575"/>
              <a:gd name="connsiteY248" fmla="*/ 3558138 h 6858000"/>
              <a:gd name="connsiteX249" fmla="*/ 4854383 w 5362575"/>
              <a:gd name="connsiteY249" fmla="*/ 3517322 h 6858000"/>
              <a:gd name="connsiteX250" fmla="*/ 4876903 w 5362575"/>
              <a:gd name="connsiteY250" fmla="*/ 3475099 h 6858000"/>
              <a:gd name="connsiteX251" fmla="*/ 4899422 w 5362575"/>
              <a:gd name="connsiteY251" fmla="*/ 3432876 h 6858000"/>
              <a:gd name="connsiteX252" fmla="*/ 4924756 w 5362575"/>
              <a:gd name="connsiteY252" fmla="*/ 3390652 h 6858000"/>
              <a:gd name="connsiteX253" fmla="*/ 4948682 w 5362575"/>
              <a:gd name="connsiteY253" fmla="*/ 3349836 h 6858000"/>
              <a:gd name="connsiteX254" fmla="*/ 4969794 w 5362575"/>
              <a:gd name="connsiteY254" fmla="*/ 3306206 h 6858000"/>
              <a:gd name="connsiteX255" fmla="*/ 4986683 w 5362575"/>
              <a:gd name="connsiteY255" fmla="*/ 3263982 h 6858000"/>
              <a:gd name="connsiteX256" fmla="*/ 4997943 w 5362575"/>
              <a:gd name="connsiteY256" fmla="*/ 3220351 h 6858000"/>
              <a:gd name="connsiteX257" fmla="*/ 5002165 w 5362575"/>
              <a:gd name="connsiteY257" fmla="*/ 3175313 h 6858000"/>
              <a:gd name="connsiteX258" fmla="*/ 4997943 w 5362575"/>
              <a:gd name="connsiteY258" fmla="*/ 3130275 h 6858000"/>
              <a:gd name="connsiteX259" fmla="*/ 4986683 w 5362575"/>
              <a:gd name="connsiteY259" fmla="*/ 3086644 h 6858000"/>
              <a:gd name="connsiteX260" fmla="*/ 4969794 w 5362575"/>
              <a:gd name="connsiteY260" fmla="*/ 3044421 h 6858000"/>
              <a:gd name="connsiteX261" fmla="*/ 4948682 w 5362575"/>
              <a:gd name="connsiteY261" fmla="*/ 3000790 h 6858000"/>
              <a:gd name="connsiteX262" fmla="*/ 4924756 w 5362575"/>
              <a:gd name="connsiteY262" fmla="*/ 2959974 h 6858000"/>
              <a:gd name="connsiteX263" fmla="*/ 4899422 w 5362575"/>
              <a:gd name="connsiteY263" fmla="*/ 2917751 h 6858000"/>
              <a:gd name="connsiteX264" fmla="*/ 4876903 w 5362575"/>
              <a:gd name="connsiteY264" fmla="*/ 2875527 h 6858000"/>
              <a:gd name="connsiteX265" fmla="*/ 4854383 w 5362575"/>
              <a:gd name="connsiteY265" fmla="*/ 2833304 h 6858000"/>
              <a:gd name="connsiteX266" fmla="*/ 4837494 w 5362575"/>
              <a:gd name="connsiteY266" fmla="*/ 2792488 h 6858000"/>
              <a:gd name="connsiteX267" fmla="*/ 4826235 w 5362575"/>
              <a:gd name="connsiteY267" fmla="*/ 2748857 h 6858000"/>
              <a:gd name="connsiteX268" fmla="*/ 4820605 w 5362575"/>
              <a:gd name="connsiteY268" fmla="*/ 2705226 h 6858000"/>
              <a:gd name="connsiteX269" fmla="*/ 4820605 w 5362575"/>
              <a:gd name="connsiteY269" fmla="*/ 2658781 h 6858000"/>
              <a:gd name="connsiteX270" fmla="*/ 4823420 w 5362575"/>
              <a:gd name="connsiteY270" fmla="*/ 2610927 h 6858000"/>
              <a:gd name="connsiteX271" fmla="*/ 4829049 w 5362575"/>
              <a:gd name="connsiteY271" fmla="*/ 2563074 h 6858000"/>
              <a:gd name="connsiteX272" fmla="*/ 4836087 w 5362575"/>
              <a:gd name="connsiteY272" fmla="*/ 2515221 h 6858000"/>
              <a:gd name="connsiteX273" fmla="*/ 4841716 w 5362575"/>
              <a:gd name="connsiteY273" fmla="*/ 2467368 h 6858000"/>
              <a:gd name="connsiteX274" fmla="*/ 4845939 w 5362575"/>
              <a:gd name="connsiteY274" fmla="*/ 2419515 h 6858000"/>
              <a:gd name="connsiteX275" fmla="*/ 4844531 w 5362575"/>
              <a:gd name="connsiteY275" fmla="*/ 2374477 h 6858000"/>
              <a:gd name="connsiteX276" fmla="*/ 4838902 w 5362575"/>
              <a:gd name="connsiteY276" fmla="*/ 2330846 h 6858000"/>
              <a:gd name="connsiteX277" fmla="*/ 4826235 w 5362575"/>
              <a:gd name="connsiteY277" fmla="*/ 2288622 h 6858000"/>
              <a:gd name="connsiteX278" fmla="*/ 4807938 w 5362575"/>
              <a:gd name="connsiteY278" fmla="*/ 2253436 h 6858000"/>
              <a:gd name="connsiteX279" fmla="*/ 4784011 w 5362575"/>
              <a:gd name="connsiteY279" fmla="*/ 2219658 h 6858000"/>
              <a:gd name="connsiteX280" fmla="*/ 4755862 w 5362575"/>
              <a:gd name="connsiteY280" fmla="*/ 2190101 h 6858000"/>
              <a:gd name="connsiteX281" fmla="*/ 4723491 w 5362575"/>
              <a:gd name="connsiteY281" fmla="*/ 2160545 h 6858000"/>
              <a:gd name="connsiteX282" fmla="*/ 4689712 w 5362575"/>
              <a:gd name="connsiteY282" fmla="*/ 2133803 h 6858000"/>
              <a:gd name="connsiteX283" fmla="*/ 4654526 w 5362575"/>
              <a:gd name="connsiteY283" fmla="*/ 2107062 h 6858000"/>
              <a:gd name="connsiteX284" fmla="*/ 4617933 w 5362575"/>
              <a:gd name="connsiteY284" fmla="*/ 2080320 h 6858000"/>
              <a:gd name="connsiteX285" fmla="*/ 4584154 w 5362575"/>
              <a:gd name="connsiteY285" fmla="*/ 2053579 h 6858000"/>
              <a:gd name="connsiteX286" fmla="*/ 4551782 w 5362575"/>
              <a:gd name="connsiteY286" fmla="*/ 2025430 h 6858000"/>
              <a:gd name="connsiteX287" fmla="*/ 4523634 w 5362575"/>
              <a:gd name="connsiteY287" fmla="*/ 1993059 h 6858000"/>
              <a:gd name="connsiteX288" fmla="*/ 4498300 w 5362575"/>
              <a:gd name="connsiteY288" fmla="*/ 1962095 h 6858000"/>
              <a:gd name="connsiteX289" fmla="*/ 4478595 w 5362575"/>
              <a:gd name="connsiteY289" fmla="*/ 1926909 h 6858000"/>
              <a:gd name="connsiteX290" fmla="*/ 4461706 w 5362575"/>
              <a:gd name="connsiteY290" fmla="*/ 1888908 h 6858000"/>
              <a:gd name="connsiteX291" fmla="*/ 4447632 w 5362575"/>
              <a:gd name="connsiteY291" fmla="*/ 1848092 h 6858000"/>
              <a:gd name="connsiteX292" fmla="*/ 4434964 w 5362575"/>
              <a:gd name="connsiteY292" fmla="*/ 1805868 h 6858000"/>
              <a:gd name="connsiteX293" fmla="*/ 4423705 w 5362575"/>
              <a:gd name="connsiteY293" fmla="*/ 1763645 h 6858000"/>
              <a:gd name="connsiteX294" fmla="*/ 4412445 w 5362575"/>
              <a:gd name="connsiteY294" fmla="*/ 1720014 h 6858000"/>
              <a:gd name="connsiteX295" fmla="*/ 4399778 w 5362575"/>
              <a:gd name="connsiteY295" fmla="*/ 1679198 h 6858000"/>
              <a:gd name="connsiteX296" fmla="*/ 4385704 w 5362575"/>
              <a:gd name="connsiteY296" fmla="*/ 1638382 h 6858000"/>
              <a:gd name="connsiteX297" fmla="*/ 4368815 w 5362575"/>
              <a:gd name="connsiteY297" fmla="*/ 1600381 h 6858000"/>
              <a:gd name="connsiteX298" fmla="*/ 4347703 w 5362575"/>
              <a:gd name="connsiteY298" fmla="*/ 1566603 h 6858000"/>
              <a:gd name="connsiteX299" fmla="*/ 4322369 w 5362575"/>
              <a:gd name="connsiteY299" fmla="*/ 1535639 h 6858000"/>
              <a:gd name="connsiteX300" fmla="*/ 4291405 w 5362575"/>
              <a:gd name="connsiteY300" fmla="*/ 1510305 h 6858000"/>
              <a:gd name="connsiteX301" fmla="*/ 4257626 w 5362575"/>
              <a:gd name="connsiteY301" fmla="*/ 1489193 h 6858000"/>
              <a:gd name="connsiteX302" fmla="*/ 4219625 w 5362575"/>
              <a:gd name="connsiteY302" fmla="*/ 1472304 h 6858000"/>
              <a:gd name="connsiteX303" fmla="*/ 4178809 w 5362575"/>
              <a:gd name="connsiteY303" fmla="*/ 1458229 h 6858000"/>
              <a:gd name="connsiteX304" fmla="*/ 4137993 w 5362575"/>
              <a:gd name="connsiteY304" fmla="*/ 1445562 h 6858000"/>
              <a:gd name="connsiteX305" fmla="*/ 4094363 w 5362575"/>
              <a:gd name="connsiteY305" fmla="*/ 1434303 h 6858000"/>
              <a:gd name="connsiteX306" fmla="*/ 4052139 w 5362575"/>
              <a:gd name="connsiteY306" fmla="*/ 1423043 h 6858000"/>
              <a:gd name="connsiteX307" fmla="*/ 4009916 w 5362575"/>
              <a:gd name="connsiteY307" fmla="*/ 1410376 h 6858000"/>
              <a:gd name="connsiteX308" fmla="*/ 3969100 w 5362575"/>
              <a:gd name="connsiteY308" fmla="*/ 1396302 h 6858000"/>
              <a:gd name="connsiteX309" fmla="*/ 3931099 w 5362575"/>
              <a:gd name="connsiteY309" fmla="*/ 1379412 h 6858000"/>
              <a:gd name="connsiteX310" fmla="*/ 3895913 w 5362575"/>
              <a:gd name="connsiteY310" fmla="*/ 1359708 h 6858000"/>
              <a:gd name="connsiteX311" fmla="*/ 3864949 w 5362575"/>
              <a:gd name="connsiteY311" fmla="*/ 1334374 h 6858000"/>
              <a:gd name="connsiteX312" fmla="*/ 3832578 w 5362575"/>
              <a:gd name="connsiteY312" fmla="*/ 1306225 h 6858000"/>
              <a:gd name="connsiteX313" fmla="*/ 3804429 w 5362575"/>
              <a:gd name="connsiteY313" fmla="*/ 1273854 h 6858000"/>
              <a:gd name="connsiteX314" fmla="*/ 3777687 w 5362575"/>
              <a:gd name="connsiteY314" fmla="*/ 1240075 h 6858000"/>
              <a:gd name="connsiteX315" fmla="*/ 3750946 w 5362575"/>
              <a:gd name="connsiteY315" fmla="*/ 1204889 h 6858000"/>
              <a:gd name="connsiteX316" fmla="*/ 3724204 w 5362575"/>
              <a:gd name="connsiteY316" fmla="*/ 1169703 h 6858000"/>
              <a:gd name="connsiteX317" fmla="*/ 3697463 w 5362575"/>
              <a:gd name="connsiteY317" fmla="*/ 1135924 h 6858000"/>
              <a:gd name="connsiteX318" fmla="*/ 3667907 w 5362575"/>
              <a:gd name="connsiteY318" fmla="*/ 1103553 h 6858000"/>
              <a:gd name="connsiteX319" fmla="*/ 3638350 w 5362575"/>
              <a:gd name="connsiteY319" fmla="*/ 1075404 h 6858000"/>
              <a:gd name="connsiteX320" fmla="*/ 3604572 w 5362575"/>
              <a:gd name="connsiteY320" fmla="*/ 1051478 h 6858000"/>
              <a:gd name="connsiteX321" fmla="*/ 3569385 w 5362575"/>
              <a:gd name="connsiteY321" fmla="*/ 1033181 h 6858000"/>
              <a:gd name="connsiteX322" fmla="*/ 3527162 w 5362575"/>
              <a:gd name="connsiteY322" fmla="*/ 1020514 h 6858000"/>
              <a:gd name="connsiteX323" fmla="*/ 3483531 w 5362575"/>
              <a:gd name="connsiteY323" fmla="*/ 1014884 h 6858000"/>
              <a:gd name="connsiteX324" fmla="*/ 3438493 w 5362575"/>
              <a:gd name="connsiteY324" fmla="*/ 1013477 h 6858000"/>
              <a:gd name="connsiteX325" fmla="*/ 3390640 w 5362575"/>
              <a:gd name="connsiteY325" fmla="*/ 1017699 h 6858000"/>
              <a:gd name="connsiteX326" fmla="*/ 3342787 w 5362575"/>
              <a:gd name="connsiteY326" fmla="*/ 1023329 h 6858000"/>
              <a:gd name="connsiteX327" fmla="*/ 3294933 w 5362575"/>
              <a:gd name="connsiteY327" fmla="*/ 1030366 h 6858000"/>
              <a:gd name="connsiteX328" fmla="*/ 3247080 w 5362575"/>
              <a:gd name="connsiteY328" fmla="*/ 1035996 h 6858000"/>
              <a:gd name="connsiteX329" fmla="*/ 3199227 w 5362575"/>
              <a:gd name="connsiteY329" fmla="*/ 1038811 h 6858000"/>
              <a:gd name="connsiteX330" fmla="*/ 3152781 w 5362575"/>
              <a:gd name="connsiteY330" fmla="*/ 1038811 h 6858000"/>
              <a:gd name="connsiteX331" fmla="*/ 3109151 w 5362575"/>
              <a:gd name="connsiteY331" fmla="*/ 1033181 h 6858000"/>
              <a:gd name="connsiteX332" fmla="*/ 3064112 w 5362575"/>
              <a:gd name="connsiteY332" fmla="*/ 1021921 h 6858000"/>
              <a:gd name="connsiteX333" fmla="*/ 3023296 w 5362575"/>
              <a:gd name="connsiteY333" fmla="*/ 1005032 h 6858000"/>
              <a:gd name="connsiteX334" fmla="*/ 2981073 w 5362575"/>
              <a:gd name="connsiteY334" fmla="*/ 982513 h 6858000"/>
              <a:gd name="connsiteX335" fmla="*/ 2938850 w 5362575"/>
              <a:gd name="connsiteY335" fmla="*/ 959994 h 6858000"/>
              <a:gd name="connsiteX336" fmla="*/ 2896626 w 5362575"/>
              <a:gd name="connsiteY336" fmla="*/ 934660 h 6858000"/>
              <a:gd name="connsiteX337" fmla="*/ 2855810 w 5362575"/>
              <a:gd name="connsiteY337" fmla="*/ 910733 h 6858000"/>
              <a:gd name="connsiteX338" fmla="*/ 2812180 w 5362575"/>
              <a:gd name="connsiteY338" fmla="*/ 889621 h 6858000"/>
              <a:gd name="connsiteX339" fmla="*/ 2769956 w 5362575"/>
              <a:gd name="connsiteY339" fmla="*/ 872732 h 6858000"/>
              <a:gd name="connsiteX340" fmla="*/ 2726325 w 5362575"/>
              <a:gd name="connsiteY340" fmla="*/ 861472 h 6858000"/>
              <a:gd name="connsiteX341" fmla="*/ 2681287 w 5362575"/>
              <a:gd name="connsiteY341" fmla="*/ 857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5362575" h="6858000">
                <a:moveTo>
                  <a:pt x="0" y="0"/>
                </a:moveTo>
                <a:lnTo>
                  <a:pt x="5362575" y="0"/>
                </a:lnTo>
                <a:lnTo>
                  <a:pt x="536257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681287" y="857250"/>
                </a:moveTo>
                <a:lnTo>
                  <a:pt x="2636249" y="861472"/>
                </a:lnTo>
                <a:lnTo>
                  <a:pt x="2592618" y="872732"/>
                </a:lnTo>
                <a:lnTo>
                  <a:pt x="2550395" y="889621"/>
                </a:lnTo>
                <a:lnTo>
                  <a:pt x="2506764" y="910733"/>
                </a:lnTo>
                <a:lnTo>
                  <a:pt x="2465948" y="934660"/>
                </a:lnTo>
                <a:lnTo>
                  <a:pt x="2423725" y="959994"/>
                </a:lnTo>
                <a:lnTo>
                  <a:pt x="2381501" y="982513"/>
                </a:lnTo>
                <a:lnTo>
                  <a:pt x="2339278" y="1005032"/>
                </a:lnTo>
                <a:lnTo>
                  <a:pt x="2297055" y="1021921"/>
                </a:lnTo>
                <a:lnTo>
                  <a:pt x="2253424" y="1033181"/>
                </a:lnTo>
                <a:lnTo>
                  <a:pt x="2209793" y="1038811"/>
                </a:lnTo>
                <a:lnTo>
                  <a:pt x="2163347" y="1038811"/>
                </a:lnTo>
                <a:lnTo>
                  <a:pt x="2115494" y="1035996"/>
                </a:lnTo>
                <a:lnTo>
                  <a:pt x="2067641" y="1030366"/>
                </a:lnTo>
                <a:lnTo>
                  <a:pt x="2019788" y="1023329"/>
                </a:lnTo>
                <a:lnTo>
                  <a:pt x="1971934" y="1017699"/>
                </a:lnTo>
                <a:lnTo>
                  <a:pt x="1924081" y="1013477"/>
                </a:lnTo>
                <a:lnTo>
                  <a:pt x="1879043" y="1014884"/>
                </a:lnTo>
                <a:lnTo>
                  <a:pt x="1835412" y="1020514"/>
                </a:lnTo>
                <a:lnTo>
                  <a:pt x="1793189" y="1033181"/>
                </a:lnTo>
                <a:lnTo>
                  <a:pt x="1758003" y="1051478"/>
                </a:lnTo>
                <a:lnTo>
                  <a:pt x="1724224" y="1075404"/>
                </a:lnTo>
                <a:lnTo>
                  <a:pt x="1694668" y="1103553"/>
                </a:lnTo>
                <a:lnTo>
                  <a:pt x="1665111" y="1135924"/>
                </a:lnTo>
                <a:lnTo>
                  <a:pt x="1638370" y="1169703"/>
                </a:lnTo>
                <a:lnTo>
                  <a:pt x="1611628" y="1204889"/>
                </a:lnTo>
                <a:lnTo>
                  <a:pt x="1584887" y="1240075"/>
                </a:lnTo>
                <a:lnTo>
                  <a:pt x="1558145" y="1273854"/>
                </a:lnTo>
                <a:lnTo>
                  <a:pt x="1529996" y="1306225"/>
                </a:lnTo>
                <a:lnTo>
                  <a:pt x="1497625" y="1334374"/>
                </a:lnTo>
                <a:lnTo>
                  <a:pt x="1466661" y="1359708"/>
                </a:lnTo>
                <a:lnTo>
                  <a:pt x="1431475" y="1379412"/>
                </a:lnTo>
                <a:lnTo>
                  <a:pt x="1393474" y="1396302"/>
                </a:lnTo>
                <a:lnTo>
                  <a:pt x="1352658" y="1410376"/>
                </a:lnTo>
                <a:lnTo>
                  <a:pt x="1310435" y="1423043"/>
                </a:lnTo>
                <a:lnTo>
                  <a:pt x="1268212" y="1434303"/>
                </a:lnTo>
                <a:lnTo>
                  <a:pt x="1224581" y="1445562"/>
                </a:lnTo>
                <a:lnTo>
                  <a:pt x="1183765" y="1458229"/>
                </a:lnTo>
                <a:lnTo>
                  <a:pt x="1142949" y="1472304"/>
                </a:lnTo>
                <a:lnTo>
                  <a:pt x="1104948" y="1489193"/>
                </a:lnTo>
                <a:lnTo>
                  <a:pt x="1071169" y="1510305"/>
                </a:lnTo>
                <a:lnTo>
                  <a:pt x="1040205" y="1535639"/>
                </a:lnTo>
                <a:lnTo>
                  <a:pt x="1014871" y="1566603"/>
                </a:lnTo>
                <a:lnTo>
                  <a:pt x="993760" y="1600381"/>
                </a:lnTo>
                <a:lnTo>
                  <a:pt x="976870" y="1638382"/>
                </a:lnTo>
                <a:lnTo>
                  <a:pt x="962796" y="1679198"/>
                </a:lnTo>
                <a:lnTo>
                  <a:pt x="950129" y="1720014"/>
                </a:lnTo>
                <a:lnTo>
                  <a:pt x="938869" y="1763645"/>
                </a:lnTo>
                <a:lnTo>
                  <a:pt x="927610" y="1805868"/>
                </a:lnTo>
                <a:lnTo>
                  <a:pt x="914943" y="1848092"/>
                </a:lnTo>
                <a:lnTo>
                  <a:pt x="900868" y="1888908"/>
                </a:lnTo>
                <a:lnTo>
                  <a:pt x="883979" y="1926909"/>
                </a:lnTo>
                <a:lnTo>
                  <a:pt x="864275" y="1962095"/>
                </a:lnTo>
                <a:lnTo>
                  <a:pt x="838941" y="1993059"/>
                </a:lnTo>
                <a:lnTo>
                  <a:pt x="810792" y="2025430"/>
                </a:lnTo>
                <a:lnTo>
                  <a:pt x="778420" y="2053579"/>
                </a:lnTo>
                <a:lnTo>
                  <a:pt x="743234" y="2080320"/>
                </a:lnTo>
                <a:lnTo>
                  <a:pt x="708048" y="2107062"/>
                </a:lnTo>
                <a:lnTo>
                  <a:pt x="672862" y="2133803"/>
                </a:lnTo>
                <a:lnTo>
                  <a:pt x="639083" y="2160545"/>
                </a:lnTo>
                <a:lnTo>
                  <a:pt x="606712" y="2190101"/>
                </a:lnTo>
                <a:lnTo>
                  <a:pt x="578563" y="2219658"/>
                </a:lnTo>
                <a:lnTo>
                  <a:pt x="554637" y="2253436"/>
                </a:lnTo>
                <a:lnTo>
                  <a:pt x="536340" y="2288622"/>
                </a:lnTo>
                <a:lnTo>
                  <a:pt x="523673" y="2330846"/>
                </a:lnTo>
                <a:lnTo>
                  <a:pt x="518043" y="2374477"/>
                </a:lnTo>
                <a:lnTo>
                  <a:pt x="516635" y="2419515"/>
                </a:lnTo>
                <a:lnTo>
                  <a:pt x="520858" y="2467368"/>
                </a:lnTo>
                <a:lnTo>
                  <a:pt x="526488" y="2515221"/>
                </a:lnTo>
                <a:lnTo>
                  <a:pt x="533525" y="2563074"/>
                </a:lnTo>
                <a:lnTo>
                  <a:pt x="539155" y="2610927"/>
                </a:lnTo>
                <a:lnTo>
                  <a:pt x="541970" y="2658781"/>
                </a:lnTo>
                <a:lnTo>
                  <a:pt x="541970" y="2705226"/>
                </a:lnTo>
                <a:lnTo>
                  <a:pt x="536340" y="2748857"/>
                </a:lnTo>
                <a:lnTo>
                  <a:pt x="525080" y="2792488"/>
                </a:lnTo>
                <a:lnTo>
                  <a:pt x="508191" y="2833304"/>
                </a:lnTo>
                <a:lnTo>
                  <a:pt x="487079" y="2875527"/>
                </a:lnTo>
                <a:lnTo>
                  <a:pt x="463153" y="2917751"/>
                </a:lnTo>
                <a:lnTo>
                  <a:pt x="437819" y="2959974"/>
                </a:lnTo>
                <a:lnTo>
                  <a:pt x="413892" y="3000790"/>
                </a:lnTo>
                <a:lnTo>
                  <a:pt x="392780" y="3044421"/>
                </a:lnTo>
                <a:lnTo>
                  <a:pt x="375891" y="3086644"/>
                </a:lnTo>
                <a:lnTo>
                  <a:pt x="364631" y="3130275"/>
                </a:lnTo>
                <a:lnTo>
                  <a:pt x="360409" y="3175313"/>
                </a:lnTo>
                <a:lnTo>
                  <a:pt x="364631" y="3220351"/>
                </a:lnTo>
                <a:lnTo>
                  <a:pt x="375891" y="3263982"/>
                </a:lnTo>
                <a:lnTo>
                  <a:pt x="392780" y="3306206"/>
                </a:lnTo>
                <a:lnTo>
                  <a:pt x="413892" y="3349836"/>
                </a:lnTo>
                <a:lnTo>
                  <a:pt x="437819" y="3390652"/>
                </a:lnTo>
                <a:lnTo>
                  <a:pt x="463153" y="3432876"/>
                </a:lnTo>
                <a:lnTo>
                  <a:pt x="487079" y="3475099"/>
                </a:lnTo>
                <a:lnTo>
                  <a:pt x="508191" y="3517322"/>
                </a:lnTo>
                <a:lnTo>
                  <a:pt x="525080" y="3558138"/>
                </a:lnTo>
                <a:lnTo>
                  <a:pt x="536340" y="3601769"/>
                </a:lnTo>
                <a:lnTo>
                  <a:pt x="541970" y="3645400"/>
                </a:lnTo>
                <a:lnTo>
                  <a:pt x="541970" y="3691846"/>
                </a:lnTo>
                <a:lnTo>
                  <a:pt x="539155" y="3739699"/>
                </a:lnTo>
                <a:lnTo>
                  <a:pt x="533525" y="3787552"/>
                </a:lnTo>
                <a:lnTo>
                  <a:pt x="526488" y="3835405"/>
                </a:lnTo>
                <a:lnTo>
                  <a:pt x="520858" y="3883258"/>
                </a:lnTo>
                <a:lnTo>
                  <a:pt x="516635" y="3931111"/>
                </a:lnTo>
                <a:lnTo>
                  <a:pt x="518043" y="3976150"/>
                </a:lnTo>
                <a:lnTo>
                  <a:pt x="523673" y="4019781"/>
                </a:lnTo>
                <a:lnTo>
                  <a:pt x="536340" y="4062004"/>
                </a:lnTo>
                <a:lnTo>
                  <a:pt x="554637" y="4097190"/>
                </a:lnTo>
                <a:lnTo>
                  <a:pt x="578563" y="4130969"/>
                </a:lnTo>
                <a:lnTo>
                  <a:pt x="606712" y="4160525"/>
                </a:lnTo>
                <a:lnTo>
                  <a:pt x="639083" y="4190081"/>
                </a:lnTo>
                <a:lnTo>
                  <a:pt x="672862" y="4216823"/>
                </a:lnTo>
                <a:lnTo>
                  <a:pt x="708048" y="4243564"/>
                </a:lnTo>
                <a:lnTo>
                  <a:pt x="743234" y="4270306"/>
                </a:lnTo>
                <a:lnTo>
                  <a:pt x="778420" y="4297047"/>
                </a:lnTo>
                <a:lnTo>
                  <a:pt x="810792" y="4325196"/>
                </a:lnTo>
                <a:lnTo>
                  <a:pt x="838941" y="4357567"/>
                </a:lnTo>
                <a:lnTo>
                  <a:pt x="864275" y="4388531"/>
                </a:lnTo>
                <a:lnTo>
                  <a:pt x="883979" y="4423717"/>
                </a:lnTo>
                <a:lnTo>
                  <a:pt x="900868" y="4461718"/>
                </a:lnTo>
                <a:lnTo>
                  <a:pt x="914943" y="4502534"/>
                </a:lnTo>
                <a:lnTo>
                  <a:pt x="927610" y="4544758"/>
                </a:lnTo>
                <a:lnTo>
                  <a:pt x="938869" y="4586981"/>
                </a:lnTo>
                <a:lnTo>
                  <a:pt x="950129" y="4630612"/>
                </a:lnTo>
                <a:lnTo>
                  <a:pt x="962796" y="4671428"/>
                </a:lnTo>
                <a:lnTo>
                  <a:pt x="976870" y="4712244"/>
                </a:lnTo>
                <a:lnTo>
                  <a:pt x="993760" y="4750245"/>
                </a:lnTo>
                <a:lnTo>
                  <a:pt x="1014871" y="4784024"/>
                </a:lnTo>
                <a:lnTo>
                  <a:pt x="1040205" y="4814987"/>
                </a:lnTo>
                <a:lnTo>
                  <a:pt x="1071169" y="4840321"/>
                </a:lnTo>
                <a:lnTo>
                  <a:pt x="1104948" y="4861433"/>
                </a:lnTo>
                <a:lnTo>
                  <a:pt x="1142949" y="4878322"/>
                </a:lnTo>
                <a:lnTo>
                  <a:pt x="1183765" y="4892397"/>
                </a:lnTo>
                <a:lnTo>
                  <a:pt x="1224581" y="4905064"/>
                </a:lnTo>
                <a:lnTo>
                  <a:pt x="1268212" y="4916323"/>
                </a:lnTo>
                <a:lnTo>
                  <a:pt x="1310435" y="4927583"/>
                </a:lnTo>
                <a:lnTo>
                  <a:pt x="1352658" y="4940250"/>
                </a:lnTo>
                <a:lnTo>
                  <a:pt x="1393474" y="4954324"/>
                </a:lnTo>
                <a:lnTo>
                  <a:pt x="1431475" y="4971214"/>
                </a:lnTo>
                <a:lnTo>
                  <a:pt x="1466661" y="4990918"/>
                </a:lnTo>
                <a:lnTo>
                  <a:pt x="1497625" y="5016252"/>
                </a:lnTo>
                <a:lnTo>
                  <a:pt x="1529996" y="5044401"/>
                </a:lnTo>
                <a:lnTo>
                  <a:pt x="1558145" y="5076772"/>
                </a:lnTo>
                <a:lnTo>
                  <a:pt x="1584887" y="5110551"/>
                </a:lnTo>
                <a:lnTo>
                  <a:pt x="1611628" y="5145737"/>
                </a:lnTo>
                <a:lnTo>
                  <a:pt x="1638370" y="5180923"/>
                </a:lnTo>
                <a:lnTo>
                  <a:pt x="1665111" y="5214702"/>
                </a:lnTo>
                <a:lnTo>
                  <a:pt x="1694668" y="5247073"/>
                </a:lnTo>
                <a:lnTo>
                  <a:pt x="1724224" y="5275222"/>
                </a:lnTo>
                <a:lnTo>
                  <a:pt x="1758003" y="5299149"/>
                </a:lnTo>
                <a:lnTo>
                  <a:pt x="1793189" y="5317446"/>
                </a:lnTo>
                <a:lnTo>
                  <a:pt x="1835412" y="5330113"/>
                </a:lnTo>
                <a:lnTo>
                  <a:pt x="1879043" y="5335742"/>
                </a:lnTo>
                <a:lnTo>
                  <a:pt x="1924081" y="5337150"/>
                </a:lnTo>
                <a:lnTo>
                  <a:pt x="1971934" y="5332927"/>
                </a:lnTo>
                <a:lnTo>
                  <a:pt x="2019788" y="5327298"/>
                </a:lnTo>
                <a:lnTo>
                  <a:pt x="2067641" y="5320260"/>
                </a:lnTo>
                <a:lnTo>
                  <a:pt x="2115494" y="5314631"/>
                </a:lnTo>
                <a:lnTo>
                  <a:pt x="2163347" y="5311816"/>
                </a:lnTo>
                <a:lnTo>
                  <a:pt x="2209793" y="5311816"/>
                </a:lnTo>
                <a:lnTo>
                  <a:pt x="2253424" y="5317446"/>
                </a:lnTo>
                <a:lnTo>
                  <a:pt x="2297055" y="5328705"/>
                </a:lnTo>
                <a:lnTo>
                  <a:pt x="2339278" y="5345594"/>
                </a:lnTo>
                <a:lnTo>
                  <a:pt x="2381501" y="5368114"/>
                </a:lnTo>
                <a:lnTo>
                  <a:pt x="2423725" y="5390633"/>
                </a:lnTo>
                <a:lnTo>
                  <a:pt x="2465948" y="5415967"/>
                </a:lnTo>
                <a:lnTo>
                  <a:pt x="2506764" y="5439893"/>
                </a:lnTo>
                <a:lnTo>
                  <a:pt x="2550395" y="5461005"/>
                </a:lnTo>
                <a:lnTo>
                  <a:pt x="2592618" y="5477894"/>
                </a:lnTo>
                <a:lnTo>
                  <a:pt x="2636249" y="5489154"/>
                </a:lnTo>
                <a:lnTo>
                  <a:pt x="2681287" y="5493376"/>
                </a:lnTo>
                <a:lnTo>
                  <a:pt x="2726325" y="5489154"/>
                </a:lnTo>
                <a:lnTo>
                  <a:pt x="2769956" y="5477894"/>
                </a:lnTo>
                <a:lnTo>
                  <a:pt x="2812180" y="5461005"/>
                </a:lnTo>
                <a:lnTo>
                  <a:pt x="2855810" y="5439893"/>
                </a:lnTo>
                <a:lnTo>
                  <a:pt x="2896626" y="5415967"/>
                </a:lnTo>
                <a:lnTo>
                  <a:pt x="2938850" y="5390633"/>
                </a:lnTo>
                <a:lnTo>
                  <a:pt x="2981073" y="5368114"/>
                </a:lnTo>
                <a:lnTo>
                  <a:pt x="3023296" y="5345594"/>
                </a:lnTo>
                <a:lnTo>
                  <a:pt x="3064112" y="5328705"/>
                </a:lnTo>
                <a:lnTo>
                  <a:pt x="3109151" y="5317446"/>
                </a:lnTo>
                <a:lnTo>
                  <a:pt x="3152781" y="5311816"/>
                </a:lnTo>
                <a:lnTo>
                  <a:pt x="3199227" y="5311816"/>
                </a:lnTo>
                <a:lnTo>
                  <a:pt x="3247080" y="5314631"/>
                </a:lnTo>
                <a:lnTo>
                  <a:pt x="3294933" y="5320260"/>
                </a:lnTo>
                <a:lnTo>
                  <a:pt x="3342787" y="5327298"/>
                </a:lnTo>
                <a:lnTo>
                  <a:pt x="3390640" y="5332927"/>
                </a:lnTo>
                <a:lnTo>
                  <a:pt x="3438493" y="5337150"/>
                </a:lnTo>
                <a:lnTo>
                  <a:pt x="3483531" y="5335742"/>
                </a:lnTo>
                <a:lnTo>
                  <a:pt x="3527162" y="5330113"/>
                </a:lnTo>
                <a:lnTo>
                  <a:pt x="3569385" y="5317446"/>
                </a:lnTo>
                <a:lnTo>
                  <a:pt x="3604572" y="5299149"/>
                </a:lnTo>
                <a:lnTo>
                  <a:pt x="3638350" y="5275222"/>
                </a:lnTo>
                <a:lnTo>
                  <a:pt x="3667907" y="5247073"/>
                </a:lnTo>
                <a:lnTo>
                  <a:pt x="3697463" y="5214702"/>
                </a:lnTo>
                <a:lnTo>
                  <a:pt x="3724204" y="5180923"/>
                </a:lnTo>
                <a:lnTo>
                  <a:pt x="3750946" y="5145737"/>
                </a:lnTo>
                <a:lnTo>
                  <a:pt x="3777687" y="5110551"/>
                </a:lnTo>
                <a:lnTo>
                  <a:pt x="3804429" y="5076772"/>
                </a:lnTo>
                <a:lnTo>
                  <a:pt x="3832578" y="5044401"/>
                </a:lnTo>
                <a:lnTo>
                  <a:pt x="3864949" y="5016252"/>
                </a:lnTo>
                <a:lnTo>
                  <a:pt x="3895913" y="4990918"/>
                </a:lnTo>
                <a:lnTo>
                  <a:pt x="3931099" y="4971214"/>
                </a:lnTo>
                <a:lnTo>
                  <a:pt x="3969100" y="4954324"/>
                </a:lnTo>
                <a:lnTo>
                  <a:pt x="4009916" y="4940250"/>
                </a:lnTo>
                <a:lnTo>
                  <a:pt x="4052139" y="4927583"/>
                </a:lnTo>
                <a:lnTo>
                  <a:pt x="4094363" y="4916323"/>
                </a:lnTo>
                <a:lnTo>
                  <a:pt x="4137993" y="4905064"/>
                </a:lnTo>
                <a:lnTo>
                  <a:pt x="4178809" y="4892397"/>
                </a:lnTo>
                <a:lnTo>
                  <a:pt x="4219625" y="4878322"/>
                </a:lnTo>
                <a:lnTo>
                  <a:pt x="4257626" y="4861433"/>
                </a:lnTo>
                <a:lnTo>
                  <a:pt x="4291405" y="4840321"/>
                </a:lnTo>
                <a:lnTo>
                  <a:pt x="4322369" y="4814987"/>
                </a:lnTo>
                <a:lnTo>
                  <a:pt x="4347703" y="4784024"/>
                </a:lnTo>
                <a:lnTo>
                  <a:pt x="4368815" y="4750245"/>
                </a:lnTo>
                <a:lnTo>
                  <a:pt x="4385704" y="4712244"/>
                </a:lnTo>
                <a:lnTo>
                  <a:pt x="4399778" y="4671428"/>
                </a:lnTo>
                <a:lnTo>
                  <a:pt x="4412445" y="4630612"/>
                </a:lnTo>
                <a:lnTo>
                  <a:pt x="4423705" y="4586981"/>
                </a:lnTo>
                <a:lnTo>
                  <a:pt x="4434964" y="4544758"/>
                </a:lnTo>
                <a:lnTo>
                  <a:pt x="4447632" y="4502534"/>
                </a:lnTo>
                <a:lnTo>
                  <a:pt x="4461706" y="4461718"/>
                </a:lnTo>
                <a:lnTo>
                  <a:pt x="4478595" y="4423717"/>
                </a:lnTo>
                <a:lnTo>
                  <a:pt x="4498300" y="4388531"/>
                </a:lnTo>
                <a:lnTo>
                  <a:pt x="4523634" y="4357567"/>
                </a:lnTo>
                <a:lnTo>
                  <a:pt x="4551782" y="4325196"/>
                </a:lnTo>
                <a:lnTo>
                  <a:pt x="4584154" y="4297047"/>
                </a:lnTo>
                <a:lnTo>
                  <a:pt x="4617933" y="4270306"/>
                </a:lnTo>
                <a:lnTo>
                  <a:pt x="4654526" y="4243564"/>
                </a:lnTo>
                <a:lnTo>
                  <a:pt x="4689712" y="4216823"/>
                </a:lnTo>
                <a:lnTo>
                  <a:pt x="4723491" y="4190081"/>
                </a:lnTo>
                <a:lnTo>
                  <a:pt x="4755862" y="4160525"/>
                </a:lnTo>
                <a:lnTo>
                  <a:pt x="4784011" y="4130969"/>
                </a:lnTo>
                <a:lnTo>
                  <a:pt x="4807938" y="4097190"/>
                </a:lnTo>
                <a:lnTo>
                  <a:pt x="4826235" y="4062004"/>
                </a:lnTo>
                <a:lnTo>
                  <a:pt x="4838902" y="4019781"/>
                </a:lnTo>
                <a:lnTo>
                  <a:pt x="4844531" y="3976150"/>
                </a:lnTo>
                <a:lnTo>
                  <a:pt x="4845939" y="3931111"/>
                </a:lnTo>
                <a:lnTo>
                  <a:pt x="4841716" y="3883258"/>
                </a:lnTo>
                <a:lnTo>
                  <a:pt x="4836087" y="3835405"/>
                </a:lnTo>
                <a:lnTo>
                  <a:pt x="4829049" y="3787552"/>
                </a:lnTo>
                <a:lnTo>
                  <a:pt x="4823420" y="3739699"/>
                </a:lnTo>
                <a:lnTo>
                  <a:pt x="4820605" y="3691846"/>
                </a:lnTo>
                <a:lnTo>
                  <a:pt x="4820605" y="3645400"/>
                </a:lnTo>
                <a:lnTo>
                  <a:pt x="4826235" y="3601769"/>
                </a:lnTo>
                <a:lnTo>
                  <a:pt x="4837494" y="3558138"/>
                </a:lnTo>
                <a:lnTo>
                  <a:pt x="4854383" y="3517322"/>
                </a:lnTo>
                <a:lnTo>
                  <a:pt x="4876903" y="3475099"/>
                </a:lnTo>
                <a:lnTo>
                  <a:pt x="4899422" y="3432876"/>
                </a:lnTo>
                <a:lnTo>
                  <a:pt x="4924756" y="3390652"/>
                </a:lnTo>
                <a:lnTo>
                  <a:pt x="4948682" y="3349836"/>
                </a:lnTo>
                <a:lnTo>
                  <a:pt x="4969794" y="3306206"/>
                </a:lnTo>
                <a:lnTo>
                  <a:pt x="4986683" y="3263982"/>
                </a:lnTo>
                <a:lnTo>
                  <a:pt x="4997943" y="3220351"/>
                </a:lnTo>
                <a:lnTo>
                  <a:pt x="5002165" y="3175313"/>
                </a:lnTo>
                <a:lnTo>
                  <a:pt x="4997943" y="3130275"/>
                </a:lnTo>
                <a:lnTo>
                  <a:pt x="4986683" y="3086644"/>
                </a:lnTo>
                <a:lnTo>
                  <a:pt x="4969794" y="3044421"/>
                </a:lnTo>
                <a:lnTo>
                  <a:pt x="4948682" y="3000790"/>
                </a:lnTo>
                <a:lnTo>
                  <a:pt x="4924756" y="2959974"/>
                </a:lnTo>
                <a:lnTo>
                  <a:pt x="4899422" y="2917751"/>
                </a:lnTo>
                <a:lnTo>
                  <a:pt x="4876903" y="2875527"/>
                </a:lnTo>
                <a:lnTo>
                  <a:pt x="4854383" y="2833304"/>
                </a:lnTo>
                <a:lnTo>
                  <a:pt x="4837494" y="2792488"/>
                </a:lnTo>
                <a:lnTo>
                  <a:pt x="4826235" y="2748857"/>
                </a:lnTo>
                <a:lnTo>
                  <a:pt x="4820605" y="2705226"/>
                </a:lnTo>
                <a:lnTo>
                  <a:pt x="4820605" y="2658781"/>
                </a:lnTo>
                <a:lnTo>
                  <a:pt x="4823420" y="2610927"/>
                </a:lnTo>
                <a:lnTo>
                  <a:pt x="4829049" y="2563074"/>
                </a:lnTo>
                <a:lnTo>
                  <a:pt x="4836087" y="2515221"/>
                </a:lnTo>
                <a:lnTo>
                  <a:pt x="4841716" y="2467368"/>
                </a:lnTo>
                <a:lnTo>
                  <a:pt x="4845939" y="2419515"/>
                </a:lnTo>
                <a:lnTo>
                  <a:pt x="4844531" y="2374477"/>
                </a:lnTo>
                <a:lnTo>
                  <a:pt x="4838902" y="2330846"/>
                </a:lnTo>
                <a:lnTo>
                  <a:pt x="4826235" y="2288622"/>
                </a:lnTo>
                <a:lnTo>
                  <a:pt x="4807938" y="2253436"/>
                </a:lnTo>
                <a:lnTo>
                  <a:pt x="4784011" y="2219658"/>
                </a:lnTo>
                <a:lnTo>
                  <a:pt x="4755862" y="2190101"/>
                </a:lnTo>
                <a:lnTo>
                  <a:pt x="4723491" y="2160545"/>
                </a:lnTo>
                <a:lnTo>
                  <a:pt x="4689712" y="2133803"/>
                </a:lnTo>
                <a:lnTo>
                  <a:pt x="4654526" y="2107062"/>
                </a:lnTo>
                <a:lnTo>
                  <a:pt x="4617933" y="2080320"/>
                </a:lnTo>
                <a:lnTo>
                  <a:pt x="4584154" y="2053579"/>
                </a:lnTo>
                <a:lnTo>
                  <a:pt x="4551782" y="2025430"/>
                </a:lnTo>
                <a:lnTo>
                  <a:pt x="4523634" y="1993059"/>
                </a:lnTo>
                <a:lnTo>
                  <a:pt x="4498300" y="1962095"/>
                </a:lnTo>
                <a:lnTo>
                  <a:pt x="4478595" y="1926909"/>
                </a:lnTo>
                <a:lnTo>
                  <a:pt x="4461706" y="1888908"/>
                </a:lnTo>
                <a:lnTo>
                  <a:pt x="4447632" y="1848092"/>
                </a:lnTo>
                <a:lnTo>
                  <a:pt x="4434964" y="1805868"/>
                </a:lnTo>
                <a:lnTo>
                  <a:pt x="4423705" y="1763645"/>
                </a:lnTo>
                <a:lnTo>
                  <a:pt x="4412445" y="1720014"/>
                </a:lnTo>
                <a:lnTo>
                  <a:pt x="4399778" y="1679198"/>
                </a:lnTo>
                <a:lnTo>
                  <a:pt x="4385704" y="1638382"/>
                </a:lnTo>
                <a:lnTo>
                  <a:pt x="4368815" y="1600381"/>
                </a:lnTo>
                <a:lnTo>
                  <a:pt x="4347703" y="1566603"/>
                </a:lnTo>
                <a:lnTo>
                  <a:pt x="4322369" y="1535639"/>
                </a:lnTo>
                <a:lnTo>
                  <a:pt x="4291405" y="1510305"/>
                </a:lnTo>
                <a:lnTo>
                  <a:pt x="4257626" y="1489193"/>
                </a:lnTo>
                <a:lnTo>
                  <a:pt x="4219625" y="1472304"/>
                </a:lnTo>
                <a:lnTo>
                  <a:pt x="4178809" y="1458229"/>
                </a:lnTo>
                <a:lnTo>
                  <a:pt x="4137993" y="1445562"/>
                </a:lnTo>
                <a:lnTo>
                  <a:pt x="4094363" y="1434303"/>
                </a:lnTo>
                <a:lnTo>
                  <a:pt x="4052139" y="1423043"/>
                </a:lnTo>
                <a:lnTo>
                  <a:pt x="4009916" y="1410376"/>
                </a:lnTo>
                <a:lnTo>
                  <a:pt x="3969100" y="1396302"/>
                </a:lnTo>
                <a:lnTo>
                  <a:pt x="3931099" y="1379412"/>
                </a:lnTo>
                <a:lnTo>
                  <a:pt x="3895913" y="1359708"/>
                </a:lnTo>
                <a:lnTo>
                  <a:pt x="3864949" y="1334374"/>
                </a:lnTo>
                <a:lnTo>
                  <a:pt x="3832578" y="1306225"/>
                </a:lnTo>
                <a:lnTo>
                  <a:pt x="3804429" y="1273854"/>
                </a:lnTo>
                <a:lnTo>
                  <a:pt x="3777687" y="1240075"/>
                </a:lnTo>
                <a:lnTo>
                  <a:pt x="3750946" y="1204889"/>
                </a:lnTo>
                <a:lnTo>
                  <a:pt x="3724204" y="1169703"/>
                </a:lnTo>
                <a:lnTo>
                  <a:pt x="3697463" y="1135924"/>
                </a:lnTo>
                <a:lnTo>
                  <a:pt x="3667907" y="1103553"/>
                </a:lnTo>
                <a:lnTo>
                  <a:pt x="3638350" y="1075404"/>
                </a:lnTo>
                <a:lnTo>
                  <a:pt x="3604572" y="1051478"/>
                </a:lnTo>
                <a:lnTo>
                  <a:pt x="3569385" y="1033181"/>
                </a:lnTo>
                <a:lnTo>
                  <a:pt x="3527162" y="1020514"/>
                </a:lnTo>
                <a:lnTo>
                  <a:pt x="3483531" y="1014884"/>
                </a:lnTo>
                <a:lnTo>
                  <a:pt x="3438493" y="1013477"/>
                </a:lnTo>
                <a:lnTo>
                  <a:pt x="3390640" y="1017699"/>
                </a:lnTo>
                <a:lnTo>
                  <a:pt x="3342787" y="1023329"/>
                </a:lnTo>
                <a:lnTo>
                  <a:pt x="3294933" y="1030366"/>
                </a:lnTo>
                <a:lnTo>
                  <a:pt x="3247080" y="1035996"/>
                </a:lnTo>
                <a:lnTo>
                  <a:pt x="3199227" y="1038811"/>
                </a:lnTo>
                <a:lnTo>
                  <a:pt x="3152781" y="1038811"/>
                </a:lnTo>
                <a:lnTo>
                  <a:pt x="3109151" y="1033181"/>
                </a:lnTo>
                <a:lnTo>
                  <a:pt x="3064112" y="1021921"/>
                </a:lnTo>
                <a:lnTo>
                  <a:pt x="3023296" y="1005032"/>
                </a:lnTo>
                <a:lnTo>
                  <a:pt x="2981073" y="982513"/>
                </a:lnTo>
                <a:lnTo>
                  <a:pt x="2938850" y="959994"/>
                </a:lnTo>
                <a:lnTo>
                  <a:pt x="2896626" y="934660"/>
                </a:lnTo>
                <a:lnTo>
                  <a:pt x="2855810" y="910733"/>
                </a:lnTo>
                <a:lnTo>
                  <a:pt x="2812180" y="889621"/>
                </a:lnTo>
                <a:lnTo>
                  <a:pt x="2769956" y="872732"/>
                </a:lnTo>
                <a:lnTo>
                  <a:pt x="2726325" y="861472"/>
                </a:lnTo>
                <a:lnTo>
                  <a:pt x="2681287" y="857250"/>
                </a:lnTo>
                <a:close/>
              </a:path>
            </a:pathLst>
          </a:custGeom>
          <a:solidFill>
            <a:schemeClr val="tx2"/>
          </a:solidFill>
          <a:ln w="10160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2004CB-520C-4EB0-8EB4-5A457A3C8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362574" y="0"/>
            <a:ext cx="76202" cy="6858000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7F2BE05-47D0-6C2E-638C-901FF2A1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9184" y="6371549"/>
            <a:ext cx="4504313" cy="3457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8B323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2025-BIELLE- Marc</a:t>
            </a:r>
          </a:p>
        </p:txBody>
      </p:sp>
    </p:spTree>
    <p:extLst>
      <p:ext uri="{BB962C8B-B14F-4D97-AF65-F5344CB8AC3E}">
        <p14:creationId xmlns:p14="http://schemas.microsoft.com/office/powerpoint/2010/main" val="416546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C1416-B024-0960-7E27-0A0F14E5B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473" y="479262"/>
            <a:ext cx="3312502" cy="5673887"/>
          </a:xfrm>
        </p:spPr>
        <p:txBody>
          <a:bodyPr/>
          <a:lstStyle/>
          <a:p>
            <a:r>
              <a:rPr lang="fr-FR" sz="3200" dirty="0"/>
              <a:t>De belles abeilles Diutinus en novembre</a:t>
            </a:r>
            <a:br>
              <a:rPr lang="fr-FR" sz="3200" dirty="0"/>
            </a:br>
            <a:r>
              <a:rPr lang="fr-FR" sz="3200" dirty="0"/>
              <a:t> c’est une récompense</a:t>
            </a:r>
            <a:br>
              <a:rPr lang="fr-FR" sz="3200" dirty="0"/>
            </a:br>
            <a:r>
              <a:rPr lang="fr-FR" sz="3200" dirty="0"/>
              <a:t>avant l’hiver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F3ED78-02B9-C16C-CB27-6B6EAF9E48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6733" y="168275"/>
            <a:ext cx="8695267" cy="652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572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DA56DD-AC4B-AE72-F85F-32A2A4C3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397" y="930608"/>
            <a:ext cx="4691923" cy="4707945"/>
          </a:xfrm>
        </p:spPr>
        <p:txBody>
          <a:bodyPr>
            <a:normAutofit/>
          </a:bodyPr>
          <a:lstStyle/>
          <a:p>
            <a:pPr algn="ctr"/>
            <a:r>
              <a:rPr lang="fr-FR" sz="4400" dirty="0"/>
              <a:t>Bon hivernage</a:t>
            </a:r>
            <a:br>
              <a:rPr lang="fr-FR" sz="4400" dirty="0"/>
            </a:br>
            <a:r>
              <a:rPr lang="fr-FR" sz="4400" dirty="0"/>
              <a:t>mes belles</a:t>
            </a:r>
            <a:br>
              <a:rPr lang="fr-FR" sz="4400" dirty="0"/>
            </a:br>
            <a:br>
              <a:rPr lang="fr-FR" sz="4400" dirty="0"/>
            </a:br>
            <a:r>
              <a:rPr lang="fr-FR" sz="4400" dirty="0"/>
              <a:t>Reposez vous vous l’avez bien mérité !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A9EF8DB-91F3-D2A9-F662-EF5164708F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618" r="2" b="30201"/>
          <a:stretch>
            <a:fillRect/>
          </a:stretch>
        </p:blipFill>
        <p:spPr>
          <a:xfrm>
            <a:off x="6096000" y="580713"/>
            <a:ext cx="5414304" cy="5407737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DF7A22-B3F3-9C24-35C1-F532A7D25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616" y="5191202"/>
            <a:ext cx="1200318" cy="110505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6007DBA-AED5-BB08-3E19-C5613CB61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377" y="5200804"/>
            <a:ext cx="1200318" cy="110505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344F440-B98E-1F04-CDB5-96203616E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476" y="5191202"/>
            <a:ext cx="1200318" cy="110505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4F16EED-60C8-9BAE-2986-988213B36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575" y="5172233"/>
            <a:ext cx="1200318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87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AECD97-688D-4AE7-9838-61662020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CEEE8003-C198-F0F6-5F12-F28873124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6251" y="1231506"/>
            <a:ext cx="6338958" cy="43949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spc="800"/>
              <a:t>À suivre …… !</a:t>
            </a:r>
            <a:br>
              <a:rPr lang="en-US" sz="2600" spc="800"/>
            </a:br>
            <a:br>
              <a:rPr lang="en-US" sz="2600" spc="800"/>
            </a:br>
            <a:r>
              <a:rPr lang="en-US" sz="2600" spc="800"/>
              <a:t>Reposez vous les belles, les pollens de fin d’hiver début de printemps vous  attendent dès les premiers degrés positifs stabilisés ;</a:t>
            </a:r>
            <a:br>
              <a:rPr lang="en-US" sz="2600" spc="800"/>
            </a:br>
            <a:br>
              <a:rPr lang="en-US" sz="2600" spc="800"/>
            </a:br>
            <a:r>
              <a:rPr lang="en-US" sz="2600" spc="800"/>
              <a:t>Un grand merci à vous toutes !</a:t>
            </a:r>
            <a:br>
              <a:rPr lang="en-US" sz="2600" spc="800"/>
            </a:br>
            <a:endParaRPr lang="en-US" sz="2600" spc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047FB3A-C0F9-4DD9-A4E0-B203F96A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FCFD1D-1E9C-4E30-A7D3-F7C247FDC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275A60D0-4AB2-0111-4D9A-EF0FD7C77F8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66738" y="1565275"/>
            <a:ext cx="298608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Faim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Euh non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Fin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A13298-02E0-5479-89C4-14EF00AA02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224" y="1474034"/>
            <a:ext cx="1207113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6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AE81A-F754-7336-47C3-8BC3C1444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033" y="1107532"/>
            <a:ext cx="5442568" cy="43148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spc="800" dirty="0"/>
              <a:t>Sus à </a:t>
            </a:r>
            <a:r>
              <a:rPr lang="en-US" sz="6600" spc="800" dirty="0" err="1"/>
              <a:t>l’églantier</a:t>
            </a:r>
            <a:endParaRPr lang="en-US" sz="6600" spc="800" dirty="0"/>
          </a:p>
        </p:txBody>
      </p:sp>
      <p:pic>
        <p:nvPicPr>
          <p:cNvPr id="4" name="Image 3" descr="Une image contenant arbre, plante, fleur, pétale&#10;&#10;Le contenu généré par l’IA peut être incorrect.">
            <a:extLst>
              <a:ext uri="{FF2B5EF4-FFF2-40B4-BE49-F238E27FC236}">
                <a16:creationId xmlns:a16="http://schemas.microsoft.com/office/drawing/2014/main" id="{093B69B0-389F-0E3F-B7D3-860E51DD10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9" r="27456" b="1"/>
          <a:stretch>
            <a:fillRect/>
          </a:stretch>
        </p:blipFill>
        <p:spPr>
          <a:xfrm>
            <a:off x="101287" y="243840"/>
            <a:ext cx="6476746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2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97B52C-B00D-613D-F5E5-E9A62742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Une image contenant fleur, plante, pétale, arbre&#10;&#10;Le contenu généré par l’IA peut être incorrect.">
            <a:extLst>
              <a:ext uri="{FF2B5EF4-FFF2-40B4-BE49-F238E27FC236}">
                <a16:creationId xmlns:a16="http://schemas.microsoft.com/office/drawing/2014/main" id="{E477977E-0CA4-659D-99C7-CB302C7056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0171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1_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{22B5CB31-B9FC-4699-9B8D-3C52F736AC41}TF08bf56db-0078-4b17-959d-3b5cd1536cb942dd2165-64c50fdbff2b</Template>
  <TotalTime>54</TotalTime>
  <Words>562</Words>
  <Application>Microsoft Office PowerPoint</Application>
  <PresentationFormat>Grand écran</PresentationFormat>
  <Paragraphs>104</Paragraphs>
  <Slides>78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78</vt:i4>
      </vt:variant>
    </vt:vector>
  </HeadingPairs>
  <TitlesOfParts>
    <vt:vector size="84" baseType="lpstr">
      <vt:lpstr>Aharoni</vt:lpstr>
      <vt:lpstr>Arial</vt:lpstr>
      <vt:lpstr>Gill Sans MT</vt:lpstr>
      <vt:lpstr>Impact</vt:lpstr>
      <vt:lpstr>Badge</vt:lpstr>
      <vt:lpstr>1_Badge</vt:lpstr>
      <vt:lpstr>2ème partie</vt:lpstr>
      <vt:lpstr>Une vie de butineuse</vt:lpstr>
      <vt:lpstr>En position scabreuse   sur une  scabieuse des champs</vt:lpstr>
      <vt:lpstr>La touffe de la scabieuse des champs</vt:lpstr>
      <vt:lpstr>Le plein SVP</vt:lpstr>
      <vt:lpstr>Que c’est bon !</vt:lpstr>
      <vt:lpstr>La gesse autocollante</vt:lpstr>
      <vt:lpstr>Sus à l’églantier</vt:lpstr>
      <vt:lpstr>Présentation PowerPoint</vt:lpstr>
      <vt:lpstr>Eglantine par coeur</vt:lpstr>
      <vt:lpstr>Présentation PowerPoint</vt:lpstr>
      <vt:lpstr>J’appuis à fond sur la pétale !</vt:lpstr>
      <vt:lpstr>La campanule à peau de pêche à fond</vt:lpstr>
      <vt:lpstr>Une ombrelle accueillante !</vt:lpstr>
      <vt:lpstr>Le pavot c’est l’opium du peuple de la ruche</vt:lpstr>
      <vt:lpstr>Présentation PowerPoint</vt:lpstr>
      <vt:lpstr>Plongée dans la campanule blanche</vt:lpstr>
      <vt:lpstr>Présentation PowerPoint</vt:lpstr>
      <vt:lpstr>Présentation PowerPoint</vt:lpstr>
      <vt:lpstr>Bien loti aussi dans le lotier</vt:lpstr>
      <vt:lpstr>Présentation PowerPoint</vt:lpstr>
      <vt:lpstr>La lavande d’hier</vt:lpstr>
      <vt:lpstr>Présentation PowerPoint</vt:lpstr>
      <vt:lpstr>A fond les ballons</vt:lpstr>
      <vt:lpstr>Présentation PowerPoint</vt:lpstr>
      <vt:lpstr>Présentation PowerPoint</vt:lpstr>
      <vt:lpstr>Présentation PowerPoint</vt:lpstr>
      <vt:lpstr>J’y suis j’y reste</vt:lpstr>
      <vt:lpstr>La ronce je fonce</vt:lpstr>
      <vt:lpstr>Présentation PowerPoint</vt:lpstr>
      <vt:lpstr>Présentation PowerPoint</vt:lpstr>
      <vt:lpstr>Toutes les ronces se valent !</vt:lpstr>
      <vt:lpstr>Que l’on ne me derange pas je travaille !</vt:lpstr>
      <vt:lpstr>Acacia pour l’extase</vt:lpstr>
      <vt:lpstr>Acacia mon roi !</vt:lpstr>
      <vt:lpstr>Silence je vendange les grappes !</vt:lpstr>
      <vt:lpstr>Renversant tilleul</vt:lpstr>
      <vt:lpstr>Ennivrant tilleul</vt:lpstr>
      <vt:lpstr>Le trèfle blanc quel bonheur !</vt:lpstr>
      <vt:lpstr>Je coupe à Trèfle !</vt:lpstr>
      <vt:lpstr>Le 3 de trèfle</vt:lpstr>
      <vt:lpstr>Trèfle de plaisanterie</vt:lpstr>
      <vt:lpstr>Atout Trefle !</vt:lpstr>
      <vt:lpstr>Je prendrais bien une camomille d’été!</vt:lpstr>
      <vt:lpstr>Phacélie mon amie 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On s’attache à la Bourrache</vt:lpstr>
      <vt:lpstr>Ah! la bourrache c’est poilu !</vt:lpstr>
      <vt:lpstr>Il faut s’accrocher c’est sûr !</vt:lpstr>
      <vt:lpstr>Jusqu’à la lie  la Bourrache !</vt:lpstr>
      <vt:lpstr>On  n’a pas un métier facile hein ?</vt:lpstr>
      <vt:lpstr>Mais on aime ça la bourrache !</vt:lpstr>
      <vt:lpstr>Extase sur le pétasite blanc</vt:lpstr>
      <vt:lpstr>Fin août dans cet arboretum on apprécie cette menthe Elsholtzia Stauntonii</vt:lpstr>
      <vt:lpstr>Le pavot rôti c’est l’opium de la ruche !</vt:lpstr>
      <vt:lpstr>Présentation PowerPoint</vt:lpstr>
      <vt:lpstr>Buisson de Goji</vt:lpstr>
      <vt:lpstr>Petites fleurs certes mais puissantes !</vt:lpstr>
      <vt:lpstr>Un bourdonnement permanent</vt:lpstr>
      <vt:lpstr>UN vrai délire pendant plus d’un mois !</vt:lpstr>
      <vt:lpstr>Marguerites Jaunes d’automne Les soleils de la rentrée</vt:lpstr>
      <vt:lpstr>ColchiqueS dans les prés fleurissent, Fleurissent ……! </vt:lpstr>
      <vt:lpstr>Sedum en tête !</vt:lpstr>
      <vt:lpstr>Au pied de la butte on fait bombance sur les grands sédum</vt:lpstr>
      <vt:lpstr>Le sedum à cœur !</vt:lpstr>
      <vt:lpstr>Présentation PowerPoint</vt:lpstr>
      <vt:lpstr>Le vitex agnus castus  et ses grappes affriolantes</vt:lpstr>
      <vt:lpstr>Autre agape sur grappe le budelia sungold</vt:lpstr>
      <vt:lpstr>Le Budélia c’est un vrai opéra de fin d’automne</vt:lpstr>
      <vt:lpstr>La viorne tin en décembre verrouille la saison</vt:lpstr>
      <vt:lpstr>Le baron noir  alias Xylocopa violacea l’abeille charpentière</vt:lpstr>
      <vt:lpstr>De belles abeilles Diutinus en novembre  c’est une récompense avant l’hiver</vt:lpstr>
      <vt:lpstr>Bon hivernage mes belles  Reposez vous vous l’avez bien mérité !</vt:lpstr>
      <vt:lpstr>À suivre …… !  Reposez vous les belles, les pollens de fin d’hiver début de printemps vous  attendent dès les premiers degrés positifs stabilisés ;  Un grand merci à vous toutes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BIELLE</dc:creator>
  <cp:lastModifiedBy>MARC BIELLE</cp:lastModifiedBy>
  <cp:revision>1</cp:revision>
  <dcterms:created xsi:type="dcterms:W3CDTF">2026-06-02T16:17:59Z</dcterms:created>
  <dcterms:modified xsi:type="dcterms:W3CDTF">2026-06-02T17:13:54Z</dcterms:modified>
</cp:coreProperties>
</file>