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57" r:id="rId4"/>
    <p:sldId id="294" r:id="rId5"/>
    <p:sldId id="300" r:id="rId6"/>
    <p:sldId id="297" r:id="rId7"/>
    <p:sldId id="298" r:id="rId8"/>
    <p:sldId id="301" r:id="rId9"/>
    <p:sldId id="303" r:id="rId10"/>
    <p:sldId id="304" r:id="rId11"/>
    <p:sldId id="328" r:id="rId12"/>
    <p:sldId id="305" r:id="rId13"/>
    <p:sldId id="329" r:id="rId14"/>
    <p:sldId id="306" r:id="rId15"/>
    <p:sldId id="307" r:id="rId16"/>
    <p:sldId id="410" r:id="rId17"/>
    <p:sldId id="411" r:id="rId18"/>
    <p:sldId id="309" r:id="rId19"/>
    <p:sldId id="318" r:id="rId20"/>
    <p:sldId id="412" r:id="rId21"/>
    <p:sldId id="312" r:id="rId22"/>
    <p:sldId id="311" r:id="rId23"/>
    <p:sldId id="313" r:id="rId24"/>
    <p:sldId id="314" r:id="rId25"/>
    <p:sldId id="413" r:id="rId26"/>
    <p:sldId id="315" r:id="rId27"/>
    <p:sldId id="414" r:id="rId28"/>
    <p:sldId id="321" r:id="rId29"/>
    <p:sldId id="415" r:id="rId30"/>
    <p:sldId id="316" r:id="rId31"/>
    <p:sldId id="378" r:id="rId32"/>
    <p:sldId id="317" r:id="rId33"/>
    <p:sldId id="322" r:id="rId34"/>
    <p:sldId id="416" r:id="rId35"/>
    <p:sldId id="417" r:id="rId36"/>
    <p:sldId id="418" r:id="rId37"/>
    <p:sldId id="419" r:id="rId38"/>
    <p:sldId id="320" r:id="rId39"/>
    <p:sldId id="323" r:id="rId40"/>
    <p:sldId id="325" r:id="rId41"/>
    <p:sldId id="326" r:id="rId42"/>
    <p:sldId id="420" r:id="rId43"/>
    <p:sldId id="421" r:id="rId44"/>
    <p:sldId id="327" r:id="rId45"/>
    <p:sldId id="372" r:id="rId46"/>
    <p:sldId id="377" r:id="rId47"/>
    <p:sldId id="374" r:id="rId48"/>
    <p:sldId id="375" r:id="rId49"/>
    <p:sldId id="433" r:id="rId50"/>
    <p:sldId id="435" r:id="rId51"/>
    <p:sldId id="434" r:id="rId52"/>
    <p:sldId id="422" r:id="rId53"/>
    <p:sldId id="396" r:id="rId54"/>
    <p:sldId id="423" r:id="rId55"/>
    <p:sldId id="424" r:id="rId56"/>
    <p:sldId id="394" r:id="rId57"/>
    <p:sldId id="397" r:id="rId58"/>
    <p:sldId id="399" r:id="rId59"/>
    <p:sldId id="362" r:id="rId60"/>
    <p:sldId id="367" r:id="rId61"/>
    <p:sldId id="368" r:id="rId62"/>
    <p:sldId id="425" r:id="rId63"/>
    <p:sldId id="426" r:id="rId64"/>
    <p:sldId id="390" r:id="rId65"/>
    <p:sldId id="427" r:id="rId66"/>
    <p:sldId id="395" r:id="rId67"/>
    <p:sldId id="391" r:id="rId68"/>
    <p:sldId id="428" r:id="rId69"/>
    <p:sldId id="363" r:id="rId70"/>
    <p:sldId id="364" r:id="rId71"/>
    <p:sldId id="366" r:id="rId72"/>
    <p:sldId id="400" r:id="rId73"/>
    <p:sldId id="401" r:id="rId74"/>
    <p:sldId id="429" r:id="rId75"/>
    <p:sldId id="430" r:id="rId76"/>
    <p:sldId id="431" r:id="rId77"/>
    <p:sldId id="437" r:id="rId78"/>
    <p:sldId id="438" r:id="rId79"/>
    <p:sldId id="436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586A5-8B13-484F-BB6F-4A7F2EAA6E6A}" v="7" dt="2026-06-02T17:13:48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BIELLE" userId="8fd6e4a85bbef0dd" providerId="LiveId" clId="{5A02F2E2-113D-4845-8533-CC98AACF8BDE}"/>
    <pc:docChg chg="custSel addSld delSld modSld">
      <pc:chgData name="MARC BIELLE" userId="8fd6e4a85bbef0dd" providerId="LiveId" clId="{5A02F2E2-113D-4845-8533-CC98AACF8BDE}" dt="2026-06-02T17:09:55.392" v="200" actId="571"/>
      <pc:docMkLst>
        <pc:docMk/>
      </pc:docMkLst>
      <pc:sldChg chg="delSp del mod">
        <pc:chgData name="MARC BIELLE" userId="8fd6e4a85bbef0dd" providerId="LiveId" clId="{5A02F2E2-113D-4845-8533-CC98AACF8BDE}" dt="2026-06-02T16:39:09.184" v="9" actId="47"/>
        <pc:sldMkLst>
          <pc:docMk/>
          <pc:sldMk cId="1880232367" sldId="432"/>
        </pc:sldMkLst>
        <pc:spChg chg="del">
          <ac:chgData name="MARC BIELLE" userId="8fd6e4a85bbef0dd" providerId="LiveId" clId="{5A02F2E2-113D-4845-8533-CC98AACF8BDE}" dt="2026-06-02T16:38:49.252" v="6" actId="21"/>
          <ac:spMkLst>
            <pc:docMk/>
            <pc:sldMk cId="1880232367" sldId="432"/>
            <ac:spMk id="5" creationId="{6546BE30-5BDE-D4A4-97BD-BE2339B385E3}"/>
          </ac:spMkLst>
        </pc:spChg>
      </pc:sldChg>
      <pc:sldChg chg="addSp delSp modSp new mod setBg addAnim">
        <pc:chgData name="MARC BIELLE" userId="8fd6e4a85bbef0dd" providerId="LiveId" clId="{5A02F2E2-113D-4845-8533-CC98AACF8BDE}" dt="2026-06-02T16:38:58.330" v="8" actId="1076"/>
        <pc:sldMkLst>
          <pc:docMk/>
          <pc:sldMk cId="1409167935" sldId="436"/>
        </pc:sldMkLst>
        <pc:spChg chg="del">
          <ac:chgData name="MARC BIELLE" userId="8fd6e4a85bbef0dd" providerId="LiveId" clId="{5A02F2E2-113D-4845-8533-CC98AACF8BDE}" dt="2026-06-02T16:38:11.504" v="1"/>
          <ac:spMkLst>
            <pc:docMk/>
            <pc:sldMk cId="1409167935" sldId="436"/>
            <ac:spMk id="2" creationId="{DE86D58E-5AB9-A7EA-51F5-4B2B3EC3B9FA}"/>
          </ac:spMkLst>
        </pc:spChg>
        <pc:spChg chg="del mod ord">
          <ac:chgData name="MARC BIELLE" userId="8fd6e4a85bbef0dd" providerId="LiveId" clId="{5A02F2E2-113D-4845-8533-CC98AACF8BDE}" dt="2026-06-02T16:38:37.523" v="4"/>
          <ac:spMkLst>
            <pc:docMk/>
            <pc:sldMk cId="1409167935" sldId="436"/>
            <ac:spMk id="3" creationId="{D16067C6-0645-5912-9B6E-34F9CDEA6A7D}"/>
          </ac:spMkLst>
        </pc:spChg>
        <pc:spChg chg="add mod">
          <ac:chgData name="MARC BIELLE" userId="8fd6e4a85bbef0dd" providerId="LiveId" clId="{5A02F2E2-113D-4845-8533-CC98AACF8BDE}" dt="2026-06-02T16:38:29.829" v="2" actId="26606"/>
          <ac:spMkLst>
            <pc:docMk/>
            <pc:sldMk cId="1409167935" sldId="436"/>
            <ac:spMk id="4" creationId="{CEEE8003-C198-F0F6-5F12-F28873124DBF}"/>
          </ac:spMkLst>
        </pc:spChg>
        <pc:spChg chg="add mod">
          <ac:chgData name="MARC BIELLE" userId="8fd6e4a85bbef0dd" providerId="LiveId" clId="{5A02F2E2-113D-4845-8533-CC98AACF8BDE}" dt="2026-06-02T16:38:42.847" v="5" actId="14100"/>
          <ac:spMkLst>
            <pc:docMk/>
            <pc:sldMk cId="1409167935" sldId="436"/>
            <ac:spMk id="5" creationId="{275A60D0-4AB2-0111-4D9A-EF0FD7C77F8A}"/>
          </ac:spMkLst>
        </pc:spChg>
        <pc:spChg chg="add">
          <ac:chgData name="MARC BIELLE" userId="8fd6e4a85bbef0dd" providerId="LiveId" clId="{5A02F2E2-113D-4845-8533-CC98AACF8BDE}" dt="2026-06-02T16:38:29.829" v="2" actId="26606"/>
          <ac:spMkLst>
            <pc:docMk/>
            <pc:sldMk cId="1409167935" sldId="436"/>
            <ac:spMk id="9" creationId="{73AECD97-688D-4AE7-9838-6166202007E2}"/>
          </ac:spMkLst>
        </pc:spChg>
        <pc:spChg chg="add">
          <ac:chgData name="MARC BIELLE" userId="8fd6e4a85bbef0dd" providerId="LiveId" clId="{5A02F2E2-113D-4845-8533-CC98AACF8BDE}" dt="2026-06-02T16:38:29.829" v="2" actId="26606"/>
          <ac:spMkLst>
            <pc:docMk/>
            <pc:sldMk cId="1409167935" sldId="436"/>
            <ac:spMk id="11" creationId="{0047FB3A-C0F9-4DD9-A4E0-B203F96AA292}"/>
          </ac:spMkLst>
        </pc:spChg>
        <pc:spChg chg="add">
          <ac:chgData name="MARC BIELLE" userId="8fd6e4a85bbef0dd" providerId="LiveId" clId="{5A02F2E2-113D-4845-8533-CC98AACF8BDE}" dt="2026-06-02T16:38:29.829" v="2" actId="26606"/>
          <ac:spMkLst>
            <pc:docMk/>
            <pc:sldMk cId="1409167935" sldId="436"/>
            <ac:spMk id="13" creationId="{E5FCFD1D-1E9C-4E30-A7D3-F7C247FDC608}"/>
          </ac:spMkLst>
        </pc:spChg>
        <pc:picChg chg="add mod">
          <ac:chgData name="MARC BIELLE" userId="8fd6e4a85bbef0dd" providerId="LiveId" clId="{5A02F2E2-113D-4845-8533-CC98AACF8BDE}" dt="2026-06-02T16:38:58.330" v="8" actId="1076"/>
          <ac:picMkLst>
            <pc:docMk/>
            <pc:sldMk cId="1409167935" sldId="436"/>
            <ac:picMk id="7" creationId="{7CA13298-02E0-5479-89C4-14EF00AA02A6}"/>
          </ac:picMkLst>
        </pc:picChg>
      </pc:sldChg>
      <pc:sldChg chg="addSp delSp modSp new mod">
        <pc:chgData name="MARC BIELLE" userId="8fd6e4a85bbef0dd" providerId="LiveId" clId="{5A02F2E2-113D-4845-8533-CC98AACF8BDE}" dt="2026-06-02T16:44:50.929" v="112" actId="1076"/>
        <pc:sldMkLst>
          <pc:docMk/>
          <pc:sldMk cId="799857274" sldId="437"/>
        </pc:sldMkLst>
        <pc:spChg chg="mod">
          <ac:chgData name="MARC BIELLE" userId="8fd6e4a85bbef0dd" providerId="LiveId" clId="{5A02F2E2-113D-4845-8533-CC98AACF8BDE}" dt="2026-06-02T16:44:30.760" v="109" actId="14100"/>
          <ac:spMkLst>
            <pc:docMk/>
            <pc:sldMk cId="799857274" sldId="437"/>
            <ac:spMk id="2" creationId="{210C1416-B024-0960-7E27-0A0F14E5B489}"/>
          </ac:spMkLst>
        </pc:spChg>
        <pc:spChg chg="del">
          <ac:chgData name="MARC BIELLE" userId="8fd6e4a85bbef0dd" providerId="LiveId" clId="{5A02F2E2-113D-4845-8533-CC98AACF8BDE}" dt="2026-06-02T16:44:33.615" v="110" actId="478"/>
          <ac:spMkLst>
            <pc:docMk/>
            <pc:sldMk cId="799857274" sldId="437"/>
            <ac:spMk id="3" creationId="{87051AD2-4884-6829-C9C9-4A1716EA87CF}"/>
          </ac:spMkLst>
        </pc:spChg>
        <pc:picChg chg="add mod">
          <ac:chgData name="MARC BIELLE" userId="8fd6e4a85bbef0dd" providerId="LiveId" clId="{5A02F2E2-113D-4845-8533-CC98AACF8BDE}" dt="2026-06-02T16:44:50.929" v="112" actId="1076"/>
          <ac:picMkLst>
            <pc:docMk/>
            <pc:sldMk cId="799857274" sldId="437"/>
            <ac:picMk id="5" creationId="{1FF3ED78-02B9-C16C-CB27-6B6EAF9E489C}"/>
          </ac:picMkLst>
        </pc:picChg>
      </pc:sldChg>
      <pc:sldChg chg="addSp delSp modSp new mod setBg">
        <pc:chgData name="MARC BIELLE" userId="8fd6e4a85bbef0dd" providerId="LiveId" clId="{5A02F2E2-113D-4845-8533-CC98AACF8BDE}" dt="2026-06-02T17:09:55.392" v="200" actId="571"/>
        <pc:sldMkLst>
          <pc:docMk/>
          <pc:sldMk cId="427048768" sldId="438"/>
        </pc:sldMkLst>
        <pc:spChg chg="mod">
          <ac:chgData name="MARC BIELLE" userId="8fd6e4a85bbef0dd" providerId="LiveId" clId="{5A02F2E2-113D-4845-8533-CC98AACF8BDE}" dt="2026-06-02T17:08:18.136" v="191" actId="1076"/>
          <ac:spMkLst>
            <pc:docMk/>
            <pc:sldMk cId="427048768" sldId="438"/>
            <ac:spMk id="2" creationId="{6CDA56DD-AC4B-AE72-F85F-32A2A4C3053F}"/>
          </ac:spMkLst>
        </pc:spChg>
        <pc:spChg chg="del">
          <ac:chgData name="MARC BIELLE" userId="8fd6e4a85bbef0dd" providerId="LiveId" clId="{5A02F2E2-113D-4845-8533-CC98AACF8BDE}" dt="2026-06-02T17:06:39.028" v="114" actId="931"/>
          <ac:spMkLst>
            <pc:docMk/>
            <pc:sldMk cId="427048768" sldId="438"/>
            <ac:spMk id="3" creationId="{91AD6605-6152-D96A-4E7B-C5EC98A165A8}"/>
          </ac:spMkLst>
        </pc:spChg>
        <pc:spChg chg="add del">
          <ac:chgData name="MARC BIELLE" userId="8fd6e4a85bbef0dd" providerId="LiveId" clId="{5A02F2E2-113D-4845-8533-CC98AACF8BDE}" dt="2026-06-02T17:07:18.183" v="140" actId="478"/>
          <ac:spMkLst>
            <pc:docMk/>
            <pc:sldMk cId="427048768" sldId="438"/>
            <ac:spMk id="9" creationId="{F438B14B-B1A9-9CAB-2CAB-7BE4ABD1C96E}"/>
          </ac:spMkLst>
        </pc:spChg>
        <pc:picChg chg="add mod ord">
          <ac:chgData name="MARC BIELLE" userId="8fd6e4a85bbef0dd" providerId="LiveId" clId="{5A02F2E2-113D-4845-8533-CC98AACF8BDE}" dt="2026-06-02T17:06:46.607" v="115" actId="26606"/>
          <ac:picMkLst>
            <pc:docMk/>
            <pc:sldMk cId="427048768" sldId="438"/>
            <ac:picMk id="5" creationId="{EA9EF8DB-91F3-D2A9-F662-EF5164708F5D}"/>
          </ac:picMkLst>
        </pc:picChg>
        <pc:picChg chg="add mod">
          <ac:chgData name="MARC BIELLE" userId="8fd6e4a85bbef0dd" providerId="LiveId" clId="{5A02F2E2-113D-4845-8533-CC98AACF8BDE}" dt="2026-06-02T17:09:45.892" v="197" actId="1076"/>
          <ac:picMkLst>
            <pc:docMk/>
            <pc:sldMk cId="427048768" sldId="438"/>
            <ac:picMk id="7" creationId="{40DF7A22-B3F3-9C24-35C1-F532A7D25006}"/>
          </ac:picMkLst>
        </pc:picChg>
        <pc:picChg chg="add mod">
          <ac:chgData name="MARC BIELLE" userId="8fd6e4a85bbef0dd" providerId="LiveId" clId="{5A02F2E2-113D-4845-8533-CC98AACF8BDE}" dt="2026-06-02T17:09:48.404" v="198" actId="1076"/>
          <ac:picMkLst>
            <pc:docMk/>
            <pc:sldMk cId="427048768" sldId="438"/>
            <ac:picMk id="11" creationId="{26007DBA-AED5-BB08-3E19-C5613CB61CA7}"/>
          </ac:picMkLst>
        </pc:picChg>
        <pc:picChg chg="add mod">
          <ac:chgData name="MARC BIELLE" userId="8fd6e4a85bbef0dd" providerId="LiveId" clId="{5A02F2E2-113D-4845-8533-CC98AACF8BDE}" dt="2026-06-02T17:09:51.032" v="199" actId="1076"/>
          <ac:picMkLst>
            <pc:docMk/>
            <pc:sldMk cId="427048768" sldId="438"/>
            <ac:picMk id="13" creationId="{A344F440-B98E-1F04-CDB5-96203616ED18}"/>
          </ac:picMkLst>
        </pc:picChg>
        <pc:picChg chg="add mod">
          <ac:chgData name="MARC BIELLE" userId="8fd6e4a85bbef0dd" providerId="LiveId" clId="{5A02F2E2-113D-4845-8533-CC98AACF8BDE}" dt="2026-06-02T17:09:55.392" v="200" actId="571"/>
          <ac:picMkLst>
            <pc:docMk/>
            <pc:sldMk cId="427048768" sldId="438"/>
            <ac:picMk id="14" creationId="{34F16EED-60C8-9BAE-2986-988213B36E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7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69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71435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667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31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962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08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066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47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4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72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B48CFC-1D3A-4633-879E-53332A35058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698D0F-AC53-40E1-9765-C88722E0917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02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F520A-58D4-718E-E579-F6F6BF670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3043" y="136525"/>
            <a:ext cx="7114501" cy="1489364"/>
          </a:xfrm>
        </p:spPr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partie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0A54BA-E50C-F19B-18BA-900E4F6D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317" y="2289764"/>
            <a:ext cx="8318843" cy="2794300"/>
          </a:xfrm>
        </p:spPr>
        <p:txBody>
          <a:bodyPr>
            <a:normAutofit fontScale="92500"/>
          </a:bodyPr>
          <a:lstStyle/>
          <a:p>
            <a:r>
              <a:rPr lang="fr-FR" sz="4800" dirty="0"/>
              <a:t>Une vie de butineuse</a:t>
            </a:r>
          </a:p>
          <a:p>
            <a:endParaRPr lang="fr-FR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4800" dirty="0">
                <a:latin typeface="Aharoni" panose="02010803020104030203" pitchFamily="2" charset="-79"/>
                <a:cs typeface="Aharoni" panose="02010803020104030203" pitchFamily="2" charset="-79"/>
              </a:rPr>
              <a:t>De juillet à Novembre</a:t>
            </a:r>
          </a:p>
        </p:txBody>
      </p:sp>
    </p:spTree>
    <p:extLst>
      <p:ext uri="{BB962C8B-B14F-4D97-AF65-F5344CB8AC3E}">
        <p14:creationId xmlns:p14="http://schemas.microsoft.com/office/powerpoint/2010/main" val="229834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BC7C0-9132-8A31-9F0B-83FBB7CA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800" dirty="0"/>
              <a:t>Eglantine par </a:t>
            </a:r>
            <a:r>
              <a:rPr lang="en-US" sz="7200" spc="800" dirty="0" err="1"/>
              <a:t>coeur</a:t>
            </a:r>
            <a:endParaRPr lang="en-US" sz="7200" spc="800" dirty="0"/>
          </a:p>
        </p:txBody>
      </p:sp>
      <p:pic>
        <p:nvPicPr>
          <p:cNvPr id="8" name="Image 7" descr="Une image contenant insecte, pétale, abeille, invertébré&#10;&#10;Le contenu généré par l’IA peut être incorrect.">
            <a:extLst>
              <a:ext uri="{FF2B5EF4-FFF2-40B4-BE49-F238E27FC236}">
                <a16:creationId xmlns:a16="http://schemas.microsoft.com/office/drawing/2014/main" id="{A7C2C395-209E-BA24-9618-BA897B1161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0" r="2518" b="-3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0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C7E8E-3286-2324-D06E-3E5A6249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étale, plante, insecte&#10;&#10;Le contenu généré par l’IA peut être incorrect.">
            <a:extLst>
              <a:ext uri="{FF2B5EF4-FFF2-40B4-BE49-F238E27FC236}">
                <a16:creationId xmlns:a16="http://schemas.microsoft.com/office/drawing/2014/main" id="{9CB27A96-7AF0-B644-4A95-790EF4607F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37BA6-CA51-6E1B-D161-238046E9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81" y="1110371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9600" spc="800" dirty="0" err="1"/>
              <a:t>J’appuis</a:t>
            </a:r>
            <a:r>
              <a:rPr lang="en-US" sz="9600" spc="800" dirty="0"/>
              <a:t> à fond sur la </a:t>
            </a:r>
            <a:r>
              <a:rPr lang="en-US" sz="9600" spc="800" dirty="0" err="1"/>
              <a:t>pétale</a:t>
            </a:r>
            <a:r>
              <a:rPr lang="en-US" sz="9600" spc="800" dirty="0"/>
              <a:t> !</a:t>
            </a:r>
          </a:p>
        </p:txBody>
      </p:sp>
      <p:pic>
        <p:nvPicPr>
          <p:cNvPr id="4" name="Image 3" descr="Une image contenant arbre, insecte, plein air, pétale&#10;&#10;Le contenu généré par l’IA peut être incorrect.">
            <a:extLst>
              <a:ext uri="{FF2B5EF4-FFF2-40B4-BE49-F238E27FC236}">
                <a16:creationId xmlns:a16="http://schemas.microsoft.com/office/drawing/2014/main" id="{CA0951ED-A570-3B0D-E697-A7144FCC8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5" r="8683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6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F85D3F-9712-0072-BDF1-81BC4F13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300" spc="800"/>
              <a:t>La campanule à peau de pêche à fond</a:t>
            </a:r>
          </a:p>
        </p:txBody>
      </p:sp>
      <p:pic>
        <p:nvPicPr>
          <p:cNvPr id="8" name="Image 7" descr="Une image contenant plante, fleur, plante herbacée, herbe&#10;&#10;Le contenu généré par l’IA peut être incorrect.">
            <a:extLst>
              <a:ext uri="{FF2B5EF4-FFF2-40B4-BE49-F238E27FC236}">
                <a16:creationId xmlns:a16="http://schemas.microsoft.com/office/drawing/2014/main" id="{E49DDF79-1EA4-F0E7-D2B0-FD2ED6FB94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3" r="19102" b="1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5FA0E9-B164-ED0D-E5CE-F9242BE0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71" y="2253705"/>
            <a:ext cx="5908351" cy="34021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spc="800" dirty="0"/>
              <a:t>Une </a:t>
            </a:r>
            <a:r>
              <a:rPr lang="en-US" sz="6000" spc="800" dirty="0" err="1"/>
              <a:t>ombrelle</a:t>
            </a:r>
            <a:r>
              <a:rPr lang="en-US" sz="6000" spc="800" dirty="0"/>
              <a:t> </a:t>
            </a:r>
            <a:r>
              <a:rPr lang="en-US" sz="6000" spc="800" dirty="0" err="1"/>
              <a:t>accueillante</a:t>
            </a:r>
            <a:r>
              <a:rPr lang="en-US" sz="6000" spc="800" dirty="0"/>
              <a:t> 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plante, fleur, plein air, violet&#10;&#10;Le contenu généré par l’IA peut être incorrect.">
            <a:extLst>
              <a:ext uri="{FF2B5EF4-FFF2-40B4-BE49-F238E27FC236}">
                <a16:creationId xmlns:a16="http://schemas.microsoft.com/office/drawing/2014/main" id="{764319CE-ADAE-0E98-1DD6-A06CA9C065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2" r="33612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37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ante, fleur, coquelicot, plein air&#10;&#10;Le contenu généré par l’IA peut être incorrect.">
            <a:extLst>
              <a:ext uri="{FF2B5EF4-FFF2-40B4-BE49-F238E27FC236}">
                <a16:creationId xmlns:a16="http://schemas.microsoft.com/office/drawing/2014/main" id="{800D33C8-F34C-2159-6234-47CECE365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179" y="0"/>
            <a:ext cx="9389807" cy="70423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CE6140-5DC7-BFEE-36EB-DF56AC11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14" y="-92178"/>
            <a:ext cx="10178322" cy="149213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Le pavot c’est l’opium du peuple de la ruche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E4EB345-DB8E-32D2-2972-53EB6453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161980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15F24-6AD3-5B00-B730-ED53A251D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fleur, plein air, pétale&#10;&#10;Le contenu généré par l’IA peut être incorrect.">
            <a:extLst>
              <a:ext uri="{FF2B5EF4-FFF2-40B4-BE49-F238E27FC236}">
                <a16:creationId xmlns:a16="http://schemas.microsoft.com/office/drawing/2014/main" id="{9AAFD927-2191-3157-2A9F-B8F157FAC4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0"/>
            <a:ext cx="11174361" cy="685800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184E8E-CB47-6D5C-C23A-AC30EED2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279443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9B1D5-B3D5-5457-8E02-D8E85D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894" y="5032063"/>
            <a:ext cx="10274497" cy="173449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7200" spc="800" dirty="0" err="1"/>
              <a:t>Plongée</a:t>
            </a:r>
            <a:r>
              <a:rPr lang="en-US" sz="7200" spc="800" dirty="0"/>
              <a:t> dans la </a:t>
            </a:r>
            <a:r>
              <a:rPr lang="en-US" sz="7200" spc="800" dirty="0" err="1"/>
              <a:t>campanule</a:t>
            </a:r>
            <a:r>
              <a:rPr lang="en-US" sz="7200" spc="800" dirty="0"/>
              <a:t> blanche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6E5A8-5FAD-60FD-31B8-040C439346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568" y="33199"/>
            <a:ext cx="7488935" cy="49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FAC82F-0753-3B90-2745-D65E2D9C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arbre, plante, pétale, insecte&#10;&#10;Le contenu généré par l’IA peut être incorrect.">
            <a:extLst>
              <a:ext uri="{FF2B5EF4-FFF2-40B4-BE49-F238E27FC236}">
                <a16:creationId xmlns:a16="http://schemas.microsoft.com/office/drawing/2014/main" id="{8D3ED70C-FECF-334E-DB98-D3D582DF32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4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57572-8F73-B89C-B5D9-8599F2B8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ante, jasmin, pétale, insecte&#10;&#10;Le contenu généré par l’IA peut être incorrect.">
            <a:extLst>
              <a:ext uri="{FF2B5EF4-FFF2-40B4-BE49-F238E27FC236}">
                <a16:creationId xmlns:a16="http://schemas.microsoft.com/office/drawing/2014/main" id="{4A50F2C5-0837-B621-C5D2-DC7E68AC0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355D96-D7D0-621B-0494-A93CA0FD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82015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D63E6-472C-CB8C-66D6-9F6DE2BB34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Une vie de butineuse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1FC3D4-4F28-35CC-0053-5537D2C78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abeilles de </a:t>
            </a:r>
            <a:r>
              <a:rPr lang="fr-FR" dirty="0" err="1"/>
              <a:t>papidoubs</a:t>
            </a:r>
            <a:endParaRPr lang="fr-FR" dirty="0"/>
          </a:p>
          <a:p>
            <a:r>
              <a:rPr lang="fr-FR" dirty="0"/>
              <a:t>Photos </a:t>
            </a:r>
            <a:r>
              <a:rPr lang="fr-FR"/>
              <a:t>et création Marc BIELLE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70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CE2ED-7587-CECD-3467-AF64FBAB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318" y="1098388"/>
            <a:ext cx="5720626" cy="47629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spc="800" dirty="0"/>
              <a:t>Bien loti </a:t>
            </a:r>
            <a:r>
              <a:rPr lang="en-US" sz="10000" spc="800" dirty="0" err="1"/>
              <a:t>aussi</a:t>
            </a:r>
            <a:r>
              <a:rPr lang="en-US" sz="10000" spc="800" dirty="0"/>
              <a:t> dans le </a:t>
            </a:r>
            <a:r>
              <a:rPr lang="en-US" sz="10000" spc="800" dirty="0" err="1"/>
              <a:t>lotier</a:t>
            </a:r>
            <a:endParaRPr lang="en-US" sz="10000" spc="800" dirty="0"/>
          </a:p>
        </p:txBody>
      </p:sp>
      <p:pic>
        <p:nvPicPr>
          <p:cNvPr id="8" name="Image 7" descr="Une image contenant invertébré, plein air, insecte, abeille&#10;&#10;Le contenu généré par l’IA peut être incorrect.">
            <a:extLst>
              <a:ext uri="{FF2B5EF4-FFF2-40B4-BE49-F238E27FC236}">
                <a16:creationId xmlns:a16="http://schemas.microsoft.com/office/drawing/2014/main" id="{EB8F5D2C-85E6-FA50-26BA-2ADDCFF15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62" r="12473" b="1"/>
          <a:stretch>
            <a:fillRect/>
          </a:stretch>
        </p:blipFill>
        <p:spPr>
          <a:xfrm>
            <a:off x="290147" y="560832"/>
            <a:ext cx="6114172" cy="60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9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F836F-8FC8-907F-939C-4FBA64BB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fleur, Graine de plante, jaune&#10;&#10;Le contenu généré par l’IA peut être incorrect.">
            <a:extLst>
              <a:ext uri="{FF2B5EF4-FFF2-40B4-BE49-F238E27FC236}">
                <a16:creationId xmlns:a16="http://schemas.microsoft.com/office/drawing/2014/main" id="{717C5B56-F82C-504E-4C39-0C150B1A0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90CD3-D6CF-477F-B444-D35D034B1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288" y="1212134"/>
            <a:ext cx="5451712" cy="44337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La </a:t>
            </a:r>
            <a:r>
              <a:rPr lang="en-US" sz="10000" spc="800" dirty="0" err="1"/>
              <a:t>lavande</a:t>
            </a:r>
            <a:r>
              <a:rPr lang="en-US" sz="10000" spc="800" dirty="0"/>
              <a:t> </a:t>
            </a:r>
            <a:r>
              <a:rPr lang="en-US" sz="10000" spc="800" dirty="0" err="1"/>
              <a:t>d’hier</a:t>
            </a:r>
            <a:endParaRPr lang="en-US" sz="10000" spc="800" dirty="0"/>
          </a:p>
        </p:txBody>
      </p:sp>
      <p:pic>
        <p:nvPicPr>
          <p:cNvPr id="4" name="Image 3" descr="Une image contenant plein air, violet, lavande, abeille&#10;&#10;Le contenu généré par l’IA peut être incorrect.">
            <a:extLst>
              <a:ext uri="{FF2B5EF4-FFF2-40B4-BE49-F238E27FC236}">
                <a16:creationId xmlns:a16="http://schemas.microsoft.com/office/drawing/2014/main" id="{BD203A22-B979-1605-2C7A-FA8AD6B853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9" r="2416" b="1"/>
          <a:stretch>
            <a:fillRect/>
          </a:stretch>
        </p:blipFill>
        <p:spPr>
          <a:xfrm>
            <a:off x="146304" y="114234"/>
            <a:ext cx="6740288" cy="6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58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6ACCF-7CE6-2B79-100D-B298D9B6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violet, lavande, plante&#10;&#10;Le contenu généré par l’IA peut être incorrect.">
            <a:extLst>
              <a:ext uri="{FF2B5EF4-FFF2-40B4-BE49-F238E27FC236}">
                <a16:creationId xmlns:a16="http://schemas.microsoft.com/office/drawing/2014/main" id="{6A42DF3A-3AF7-339C-7A99-FEDBDCBBB5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61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C6C201-015B-5A62-60C9-4A00B7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/>
              <a:t>A fond les ballons</a:t>
            </a:r>
            <a:endParaRPr lang="en-US" sz="10000" spc="800" dirty="0"/>
          </a:p>
        </p:txBody>
      </p:sp>
      <p:pic>
        <p:nvPicPr>
          <p:cNvPr id="4" name="Image 3" descr="Une image contenant insecte, violet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239A5423-6667-1B9B-6A94-A9C812534A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6" r="3780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56E13-F374-2FA6-A62D-26CB096B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9184" y="6371549"/>
            <a:ext cx="4504313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87964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00A3F-D785-004F-DAD7-98C8DDFF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plein air, violet, lavande, abeille&#10;&#10;Le contenu généré par l’IA peut être incorrect.">
            <a:extLst>
              <a:ext uri="{FF2B5EF4-FFF2-40B4-BE49-F238E27FC236}">
                <a16:creationId xmlns:a16="http://schemas.microsoft.com/office/drawing/2014/main" id="{9E5D9846-29EF-61D6-84A4-DDAC7D037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11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07597B-96BA-1783-500E-BE9B9833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violet, plein air, lavande, insecte&#10;&#10;Le contenu généré par l’IA peut être incorrect.">
            <a:extLst>
              <a:ext uri="{FF2B5EF4-FFF2-40B4-BE49-F238E27FC236}">
                <a16:creationId xmlns:a16="http://schemas.microsoft.com/office/drawing/2014/main" id="{B715D05A-D6C7-C6DD-D2A3-F2C7E942AD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11125200" cy="68580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96A635-A9A2-0076-BDA0-A116E5F1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1638122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843F5-EA93-7114-67CE-A66249C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943" y="1068755"/>
            <a:ext cx="6273998" cy="472049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7200" spc="80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violet, plein air, invertébré, lavande&#10;&#10;Le contenu généré par l’IA peut être incorrect.">
            <a:extLst>
              <a:ext uri="{FF2B5EF4-FFF2-40B4-BE49-F238E27FC236}">
                <a16:creationId xmlns:a16="http://schemas.microsoft.com/office/drawing/2014/main" id="{D0EFE099-F7BF-AA73-9232-6E403C575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5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80B9CC-27A0-0C4B-3E82-9360A000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/>
              <a:t>J’y suis j’y reste</a:t>
            </a:r>
            <a:endParaRPr lang="en-US" sz="9600" spc="8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BFDA83-F55D-AD9E-1732-25612354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violet, plein air, lavande, abeille&#10;&#10;Le contenu généré par l’IA peut être incorrect.">
            <a:extLst>
              <a:ext uri="{FF2B5EF4-FFF2-40B4-BE49-F238E27FC236}">
                <a16:creationId xmlns:a16="http://schemas.microsoft.com/office/drawing/2014/main" id="{806A96BE-CAB1-F911-F0DF-14E3BB50E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8" r="816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68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8B97E3-5316-857B-C241-3DF6F012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La </a:t>
            </a:r>
            <a:r>
              <a:rPr lang="en-US" sz="9600" spc="800" dirty="0" err="1"/>
              <a:t>ronce</a:t>
            </a:r>
            <a:br>
              <a:rPr lang="en-US" sz="9600" spc="800" dirty="0"/>
            </a:br>
            <a:r>
              <a:rPr lang="en-US" sz="9600" spc="800" dirty="0"/>
              <a:t>je </a:t>
            </a:r>
            <a:r>
              <a:rPr lang="en-US" sz="9600" spc="800" dirty="0" err="1"/>
              <a:t>fonce</a:t>
            </a:r>
            <a:endParaRPr lang="en-US" sz="9600" spc="800" dirty="0"/>
          </a:p>
        </p:txBody>
      </p:sp>
      <p:pic>
        <p:nvPicPr>
          <p:cNvPr id="4" name="Image 3" descr="Une image contenant arbre, plein air, branche, fleur&#10;&#10;Le contenu généré par l’IA peut être incorrect.">
            <a:extLst>
              <a:ext uri="{FF2B5EF4-FFF2-40B4-BE49-F238E27FC236}">
                <a16:creationId xmlns:a16="http://schemas.microsoft.com/office/drawing/2014/main" id="{5A05B9EB-8F63-206A-789A-92859937B2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8" r="30715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550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51AA8-0451-6E26-388C-A1820A03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24" y="601472"/>
            <a:ext cx="3924536" cy="47643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spc="800" dirty="0">
                <a:solidFill>
                  <a:srgbClr val="2A1A00"/>
                </a:solidFill>
              </a:rPr>
              <a:t>En position </a:t>
            </a:r>
            <a:r>
              <a:rPr lang="en-US" sz="4000" spc="800" dirty="0" err="1">
                <a:solidFill>
                  <a:srgbClr val="2A1A00"/>
                </a:solidFill>
              </a:rPr>
              <a:t>scabreuse</a:t>
            </a:r>
            <a:br>
              <a:rPr lang="en-US" sz="4000" spc="800" dirty="0">
                <a:solidFill>
                  <a:srgbClr val="2A1A00"/>
                </a:solidFill>
              </a:rPr>
            </a:br>
            <a:br>
              <a:rPr lang="en-US" sz="4000" spc="800" dirty="0">
                <a:solidFill>
                  <a:srgbClr val="2A1A00"/>
                </a:solidFill>
              </a:rPr>
            </a:br>
            <a:r>
              <a:rPr lang="en-US" sz="4000" spc="800" dirty="0">
                <a:solidFill>
                  <a:srgbClr val="2A1A00"/>
                </a:solidFill>
              </a:rPr>
              <a:t> sur </a:t>
            </a:r>
            <a:r>
              <a:rPr lang="en-US" sz="4000" spc="800" dirty="0" err="1">
                <a:solidFill>
                  <a:srgbClr val="2A1A00"/>
                </a:solidFill>
              </a:rPr>
              <a:t>une</a:t>
            </a:r>
            <a:br>
              <a:rPr lang="en-US" sz="4000" spc="800" dirty="0">
                <a:solidFill>
                  <a:srgbClr val="2A1A00"/>
                </a:solidFill>
              </a:rPr>
            </a:br>
            <a:r>
              <a:rPr lang="en-US" sz="4000" spc="800" dirty="0">
                <a:solidFill>
                  <a:srgbClr val="2A1A00"/>
                </a:solidFill>
              </a:rPr>
              <a:t> </a:t>
            </a:r>
            <a:r>
              <a:rPr lang="en-US" sz="4000" spc="800" dirty="0" err="1">
                <a:solidFill>
                  <a:srgbClr val="2A1A00"/>
                </a:solidFill>
              </a:rPr>
              <a:t>scabieuse</a:t>
            </a:r>
            <a:r>
              <a:rPr lang="en-US" sz="4000" spc="800" dirty="0">
                <a:solidFill>
                  <a:srgbClr val="2A1A00"/>
                </a:solidFill>
              </a:rPr>
              <a:t> des champs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C86EF1-6C18-F21E-3018-4227DC1B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223" y="116840"/>
            <a:ext cx="7598776" cy="6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5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BCE47-9DD8-BC7C-CB78-8342233DD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F5B666-86DF-4919-DA02-F43F86CD7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528DD-5FF4-A153-CE9D-2EE88D4EA6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11" y="0"/>
            <a:ext cx="8032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6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34135-098F-6100-3F55-36574A68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insecte, invertébré, fleur&#10;&#10;Le contenu généré par l’IA peut être incorrect.">
            <a:extLst>
              <a:ext uri="{FF2B5EF4-FFF2-40B4-BE49-F238E27FC236}">
                <a16:creationId xmlns:a16="http://schemas.microsoft.com/office/drawing/2014/main" id="{0387AA4D-B773-CEBA-47AB-0DC7F3595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0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60377-F0F2-E966-D29D-78C73C29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6" y="1193846"/>
            <a:ext cx="4994032" cy="44703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spc="800" dirty="0" err="1"/>
              <a:t>Toutes</a:t>
            </a:r>
            <a:r>
              <a:rPr lang="en-US" sz="6600" spc="800" dirty="0"/>
              <a:t> les </a:t>
            </a:r>
            <a:r>
              <a:rPr lang="en-US" sz="6600" spc="800" dirty="0" err="1"/>
              <a:t>ronces</a:t>
            </a:r>
            <a:r>
              <a:rPr lang="en-US" sz="6600" spc="800" dirty="0"/>
              <a:t> se valent !</a:t>
            </a:r>
          </a:p>
        </p:txBody>
      </p:sp>
      <p:pic>
        <p:nvPicPr>
          <p:cNvPr id="4" name="Image 3" descr="Une image contenant arbre, plein air, insecte, branche&#10;&#10;Le contenu généré par l’IA peut être incorrect.">
            <a:extLst>
              <a:ext uri="{FF2B5EF4-FFF2-40B4-BE49-F238E27FC236}">
                <a16:creationId xmlns:a16="http://schemas.microsoft.com/office/drawing/2014/main" id="{44E31B43-4E29-EF99-E426-ECA1F33A1D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76" r="13659" b="1"/>
          <a:stretch>
            <a:fillRect/>
          </a:stretch>
        </p:blipFill>
        <p:spPr>
          <a:xfrm>
            <a:off x="74312" y="71416"/>
            <a:ext cx="6827355" cy="67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517467-FA0F-4823-19EB-37FF0318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 spc="800">
                <a:solidFill>
                  <a:srgbClr val="2A1A00"/>
                </a:solidFill>
              </a:rPr>
              <a:t>Que l’on ne me derange pas je travaille !</a:t>
            </a:r>
          </a:p>
        </p:txBody>
      </p:sp>
      <p:pic>
        <p:nvPicPr>
          <p:cNvPr id="4" name="Image 3" descr="Une image contenant invertébré, abeille, arbre, Pollinisateur&#10;&#10;Le contenu généré par l’IA peut être incorrect.">
            <a:extLst>
              <a:ext uri="{FF2B5EF4-FFF2-40B4-BE49-F238E27FC236}">
                <a16:creationId xmlns:a16="http://schemas.microsoft.com/office/drawing/2014/main" id="{367F4F46-6DDF-6A30-3AD9-5C2C6E3A93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997254"/>
            <a:ext cx="6220332" cy="486740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84987D-3929-6466-DD49-0AA3A269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0297" y="6331725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3299087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4D0310-63E9-F29F-402E-9F33EA50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Acacia pour </a:t>
            </a:r>
            <a:r>
              <a:rPr lang="en-US" sz="9600" spc="800" dirty="0" err="1"/>
              <a:t>l’extase</a:t>
            </a:r>
            <a:endParaRPr lang="en-US" sz="9600" spc="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521750-E5B8-7DCA-E322-496103AD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1" b="12368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649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F77D93-407C-E7E8-0D84-5CC1A170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Acacia </a:t>
            </a:r>
            <a:r>
              <a:rPr lang="en-US" sz="10000" spc="800" dirty="0" err="1"/>
              <a:t>mon</a:t>
            </a:r>
            <a:r>
              <a:rPr lang="en-US" sz="10000" spc="800" dirty="0"/>
              <a:t> </a:t>
            </a:r>
            <a:r>
              <a:rPr lang="en-US" sz="10000" spc="800" dirty="0" err="1"/>
              <a:t>roi</a:t>
            </a:r>
            <a:r>
              <a:rPr lang="en-US" sz="10000" spc="800" dirty="0"/>
              <a:t>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9938BD-A71E-5F3B-B9FB-4AABEDF1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99" r="-2" b="15804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81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3EC775-CE15-7051-8F0C-4D635B3E7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1909" y="951400"/>
            <a:ext cx="5875694" cy="4654296"/>
          </a:xfrm>
        </p:spPr>
        <p:txBody>
          <a:bodyPr>
            <a:normAutofit fontScale="90000"/>
          </a:bodyPr>
          <a:lstStyle/>
          <a:p>
            <a:r>
              <a:rPr lang="fr-FR" sz="8800" dirty="0">
                <a:solidFill>
                  <a:srgbClr val="2A1A00"/>
                </a:solidFill>
              </a:rPr>
              <a:t>Silence je vendange les grappes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64DA2F-12EF-5BF5-2047-DAC76867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1910" y="5614416"/>
            <a:ext cx="5875692" cy="804672"/>
          </a:xfrm>
        </p:spPr>
        <p:txBody>
          <a:bodyPr>
            <a:normAutofit/>
          </a:bodyPr>
          <a:lstStyle/>
          <a:p>
            <a:endParaRPr lang="fr-FR">
              <a:solidFill>
                <a:srgbClr val="F3F3F2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61FC9A-602C-4C70-BEB5-C5A16FD5E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25" y="643464"/>
            <a:ext cx="3707368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4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12B3-6907-6EED-61CA-A5FCDAB0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956" y="1358438"/>
            <a:ext cx="5076808" cy="4141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/>
              <a:t>Renversant</a:t>
            </a:r>
            <a:r>
              <a:rPr lang="en-US" sz="6000" spc="800" dirty="0"/>
              <a:t> tilleul</a:t>
            </a:r>
          </a:p>
        </p:txBody>
      </p:sp>
      <p:pic>
        <p:nvPicPr>
          <p:cNvPr id="4" name="Image 3" descr="Une image contenant ciel, plante, plein air, arbre&#10;&#10;Le contenu généré par l’IA peut être incorrect.">
            <a:extLst>
              <a:ext uri="{FF2B5EF4-FFF2-40B4-BE49-F238E27FC236}">
                <a16:creationId xmlns:a16="http://schemas.microsoft.com/office/drawing/2014/main" id="{6710BE4A-B1C1-656A-B51F-A82EC86747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4" r="3" b="3"/>
          <a:stretch>
            <a:fillRect/>
          </a:stretch>
        </p:blipFill>
        <p:spPr>
          <a:xfrm>
            <a:off x="0" y="146283"/>
            <a:ext cx="6675120" cy="65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40F19-93ED-C9E5-DE80-C8E94D07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spc="800" dirty="0"/>
              <a:t>Ennivrant tilleul</a:t>
            </a:r>
          </a:p>
        </p:txBody>
      </p:sp>
      <p:pic>
        <p:nvPicPr>
          <p:cNvPr id="6" name="Image 5" descr="Une image contenant fleur, plein air, plante, abeille&#10;&#10;Le contenu généré par l’IA peut être incorrect.">
            <a:extLst>
              <a:ext uri="{FF2B5EF4-FFF2-40B4-BE49-F238E27FC236}">
                <a16:creationId xmlns:a16="http://schemas.microsoft.com/office/drawing/2014/main" id="{1F13BFF0-81E1-508F-34DD-49C8A43E0E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25" r="10707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731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E0FC8-7F57-D8B6-F07F-06DE3184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826562" cy="37730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Le </a:t>
            </a:r>
            <a:r>
              <a:rPr lang="en-US" sz="6000" spc="800" dirty="0" err="1">
                <a:solidFill>
                  <a:srgbClr val="2A1A00"/>
                </a:solidFill>
              </a:rPr>
              <a:t>trèfle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blanc</a:t>
            </a:r>
            <a:r>
              <a:rPr lang="en-US" sz="6000" spc="800" dirty="0">
                <a:solidFill>
                  <a:srgbClr val="2A1A00"/>
                </a:solidFill>
              </a:rPr>
              <a:t> </a:t>
            </a:r>
            <a:r>
              <a:rPr lang="en-US" sz="6000" spc="800" dirty="0" err="1">
                <a:solidFill>
                  <a:srgbClr val="2A1A00"/>
                </a:solidFill>
              </a:rPr>
              <a:t>quel</a:t>
            </a:r>
            <a:r>
              <a:rPr lang="en-US" sz="6000" spc="800" dirty="0">
                <a:solidFill>
                  <a:srgbClr val="2A1A00"/>
                </a:solidFill>
              </a:rPr>
              <a:t> bonheur !</a:t>
            </a:r>
          </a:p>
        </p:txBody>
      </p:sp>
      <p:pic>
        <p:nvPicPr>
          <p:cNvPr id="4" name="Image 3" descr="Une image contenant invertébré, Pollinisateur, Insecte à ailes membraneuses, abeille&#10;&#10;Le contenu généré par l’IA peut être incorrect.">
            <a:extLst>
              <a:ext uri="{FF2B5EF4-FFF2-40B4-BE49-F238E27FC236}">
                <a16:creationId xmlns:a16="http://schemas.microsoft.com/office/drawing/2014/main" id="{C25D8199-AB47-AFED-C9EA-599CD87F34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16" y="-22362"/>
            <a:ext cx="7644384" cy="69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F70305-1749-216C-9030-5652758E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8" y="973247"/>
            <a:ext cx="440944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 dirty="0">
                <a:solidFill>
                  <a:srgbClr val="2A1A00"/>
                </a:solidFill>
              </a:rPr>
              <a:t>La </a:t>
            </a:r>
            <a:r>
              <a:rPr lang="en-US" sz="4800" spc="800" dirty="0" err="1">
                <a:solidFill>
                  <a:srgbClr val="2A1A00"/>
                </a:solidFill>
              </a:rPr>
              <a:t>touffe</a:t>
            </a:r>
            <a:r>
              <a:rPr lang="en-US" sz="4800" spc="800" dirty="0">
                <a:solidFill>
                  <a:srgbClr val="2A1A00"/>
                </a:solidFill>
              </a:rPr>
              <a:t> de la </a:t>
            </a:r>
            <a:r>
              <a:rPr lang="en-US" sz="4800" spc="800" dirty="0" err="1">
                <a:solidFill>
                  <a:srgbClr val="2A1A00"/>
                </a:solidFill>
              </a:rPr>
              <a:t>scabieuse</a:t>
            </a:r>
            <a:r>
              <a:rPr lang="en-US" sz="4800" spc="800" dirty="0">
                <a:solidFill>
                  <a:srgbClr val="2A1A00"/>
                </a:solidFill>
              </a:rPr>
              <a:t> des champs</a:t>
            </a:r>
          </a:p>
        </p:txBody>
      </p:sp>
      <p:pic>
        <p:nvPicPr>
          <p:cNvPr id="4" name="Image 3" descr="Une image contenant fleur, plante, scabiosa, insecte&#10;&#10;Le contenu généré par l’IA peut être incorrect.">
            <a:extLst>
              <a:ext uri="{FF2B5EF4-FFF2-40B4-BE49-F238E27FC236}">
                <a16:creationId xmlns:a16="http://schemas.microsoft.com/office/drawing/2014/main" id="{6F09172E-DF4D-096E-3924-6D8A88A48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04" y="386080"/>
            <a:ext cx="7610533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5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FA5D60-EFED-3D71-4BA1-FB361240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956" y="1098388"/>
            <a:ext cx="5122528" cy="43788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Je coupe à </a:t>
            </a:r>
            <a:r>
              <a:rPr lang="en-US" sz="10000" spc="800" dirty="0" err="1"/>
              <a:t>Trèfle</a:t>
            </a:r>
            <a:r>
              <a:rPr lang="en-US" sz="10000" spc="800" dirty="0"/>
              <a:t> !</a:t>
            </a:r>
          </a:p>
        </p:txBody>
      </p:sp>
      <p:pic>
        <p:nvPicPr>
          <p:cNvPr id="6" name="Image 5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61CB89C1-0426-A44B-6264-B69AA6D8D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" r="2538" b="-2"/>
          <a:stretch>
            <a:fillRect/>
          </a:stretch>
        </p:blipFill>
        <p:spPr>
          <a:xfrm>
            <a:off x="274540" y="216408"/>
            <a:ext cx="6532527" cy="6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6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9A56CB-B7A8-389A-16E2-2A69295F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>
                <a:solidFill>
                  <a:srgbClr val="2A1A00"/>
                </a:solidFill>
              </a:rPr>
              <a:t>Le 3 de </a:t>
            </a:r>
            <a:r>
              <a:rPr lang="en-US" sz="6000" spc="800">
                <a:solidFill>
                  <a:srgbClr val="2A1A00"/>
                </a:solidFill>
              </a:rPr>
              <a:t>trèfle</a:t>
            </a:r>
            <a:endParaRPr lang="en-US" sz="6000" spc="800" dirty="0">
              <a:solidFill>
                <a:srgbClr val="2A1A00"/>
              </a:solidFill>
            </a:endParaRPr>
          </a:p>
        </p:txBody>
      </p:sp>
      <p:pic>
        <p:nvPicPr>
          <p:cNvPr id="4" name="Image 3" descr="Une image contenant plein air, invertébré, insecte, plante&#10;&#10;Le contenu généré par l’IA peut être incorrect.">
            <a:extLst>
              <a:ext uri="{FF2B5EF4-FFF2-40B4-BE49-F238E27FC236}">
                <a16:creationId xmlns:a16="http://schemas.microsoft.com/office/drawing/2014/main" id="{F7F2DDFB-33F2-1CAF-C7BC-F5E77EEFED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97" y="670686"/>
            <a:ext cx="6220332" cy="552054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A35E19-8CC5-46AE-FFCE-E78BFDD2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0297" y="6331725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1759039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63BFF6-0E2F-E267-EAC3-F29235D1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Trèfle</a:t>
            </a:r>
            <a:r>
              <a:rPr lang="en-US" sz="6000" spc="800" dirty="0"/>
              <a:t> de </a:t>
            </a:r>
            <a:r>
              <a:rPr lang="en-US" sz="6000" spc="800"/>
              <a:t>plaisanterie</a:t>
            </a:r>
            <a:endParaRPr lang="en-US" sz="6000" spc="8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D2EB70-D420-0A26-AAF4-F455CBD7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D35D5B8C-D394-EA32-69EC-078F115E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5" r="14388" b="-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13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6AB52-6EB0-8566-2BE7-D73BE5CF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 err="1"/>
              <a:t>Atout</a:t>
            </a:r>
            <a:br>
              <a:rPr lang="en-US" sz="9600" spc="800" dirty="0"/>
            </a:br>
            <a:r>
              <a:rPr lang="en-US" sz="9600" spc="800" dirty="0" err="1"/>
              <a:t>Trefle</a:t>
            </a:r>
            <a:r>
              <a:rPr lang="en-US" sz="9600" spc="800" dirty="0"/>
              <a:t> !</a:t>
            </a:r>
          </a:p>
        </p:txBody>
      </p:sp>
      <p:pic>
        <p:nvPicPr>
          <p:cNvPr id="4" name="Image 3" descr="Une image contenant Insecte à ailes membraneuses, Pollinisateur, abeille, vermine&#10;&#10;Le contenu généré par l’IA peut être incorrect.">
            <a:extLst>
              <a:ext uri="{FF2B5EF4-FFF2-40B4-BE49-F238E27FC236}">
                <a16:creationId xmlns:a16="http://schemas.microsoft.com/office/drawing/2014/main" id="{A51E1735-F5B3-9ED2-BA98-C21B949B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1" r="17678" b="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5720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08725-11F4-CB4C-3BD0-97ED2EA4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64BE45-A4F5-FB3D-ECE8-006178F1F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3226" y="1224902"/>
            <a:ext cx="5319123" cy="3986164"/>
          </a:xfrm>
        </p:spPr>
        <p:txBody>
          <a:bodyPr>
            <a:noAutofit/>
          </a:bodyPr>
          <a:lstStyle/>
          <a:p>
            <a:r>
              <a:rPr lang="fr-FR" sz="6000" dirty="0"/>
              <a:t>Je prendrais bien une camomille d’été!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A02EC1-23B5-FB1B-ABEA-02C28BE5D6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2" r="1" b="21651"/>
          <a:stretch>
            <a:fillRect/>
          </a:stretch>
        </p:blipFill>
        <p:spPr>
          <a:xfrm>
            <a:off x="-438149" y="123502"/>
            <a:ext cx="5800724" cy="5705406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66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2AEDE2-3C19-A24A-478E-BD87B21B1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24" y="1263569"/>
            <a:ext cx="3724275" cy="4330862"/>
          </a:xfrm>
        </p:spPr>
        <p:txBody>
          <a:bodyPr/>
          <a:lstStyle/>
          <a:p>
            <a:r>
              <a:rPr lang="fr-FR" sz="3600" dirty="0" err="1"/>
              <a:t>Phacélie</a:t>
            </a:r>
            <a:r>
              <a:rPr lang="fr-FR" sz="3600" dirty="0"/>
              <a:t> mon amie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27F51A-9F8A-01C7-F567-B7899B537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5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E0840D-D46F-2EB6-9818-4DFC8885E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1562" y="1983268"/>
            <a:ext cx="3914592" cy="3859748"/>
          </a:xfrm>
        </p:spPr>
        <p:txBody>
          <a:bodyPr>
            <a:normAutofit/>
          </a:bodyPr>
          <a:lstStyle/>
          <a:p>
            <a:r>
              <a:rPr lang="fr-FR" sz="3600" dirty="0"/>
              <a:t>Dans la </a:t>
            </a:r>
            <a:r>
              <a:rPr lang="fr-FR" sz="3600" dirty="0" err="1"/>
              <a:t>phacélie</a:t>
            </a:r>
            <a:r>
              <a:rPr lang="fr-FR" sz="3600" dirty="0"/>
              <a:t> je m’y perds un peu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AB10DD-7C1D-DFCF-E5BB-57C06CD6F3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61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82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9EE2E-E8BF-85F4-4B92-369B08ADA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8F1BE3-351B-E496-7CAC-57659C2F7F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E970B3-EBC1-69E7-2073-2664160DF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0185" y="976709"/>
            <a:ext cx="6721475" cy="50411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71A48B-8BB7-ED44-D8CA-F0F0E36A7E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496" y="136525"/>
            <a:ext cx="8961967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8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092DAD-DF8F-BF30-2062-FB2D59D0C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57" y="1822862"/>
            <a:ext cx="6186268" cy="3695161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Pas légion ici mais c’est tout aussi bon quand c’est rare le châtaignier 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39C348-F62F-9491-FC67-93ED9CFC03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7" r="13985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1128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BD906E-91CF-4898-5A04-C5CDCA77D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0" r="18435"/>
          <a:stretch>
            <a:fillRect/>
          </a:stretch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12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58608A-E687-F04A-ABA5-785F6A9CF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647" y="3057860"/>
            <a:ext cx="7709241" cy="2958892"/>
          </a:xfrm>
        </p:spPr>
        <p:txBody>
          <a:bodyPr>
            <a:normAutofit/>
          </a:bodyPr>
          <a:lstStyle/>
          <a:p>
            <a:r>
              <a:rPr lang="fr-FR" sz="5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Velue la châtaigne non </a:t>
            </a:r>
            <a:r>
              <a:rPr lang="fr-FR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22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D3321-529A-BE33-BE60-E7BEC91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/>
              <a:t>Le plein</a:t>
            </a:r>
            <a:br>
              <a:rPr lang="en-US" sz="10000" spc="800" dirty="0"/>
            </a:br>
            <a:r>
              <a:rPr lang="en-US" sz="10000" spc="800" dirty="0"/>
              <a:t>SVP</a:t>
            </a:r>
          </a:p>
        </p:txBody>
      </p:sp>
      <p:pic>
        <p:nvPicPr>
          <p:cNvPr id="4" name="Image 3" descr="Une image contenant fleur, plante, scabiosa, insecte&#10;&#10;Le contenu généré par l’IA peut être incorrect.">
            <a:extLst>
              <a:ext uri="{FF2B5EF4-FFF2-40B4-BE49-F238E27FC236}">
                <a16:creationId xmlns:a16="http://schemas.microsoft.com/office/drawing/2014/main" id="{A3DCC63B-C903-5281-F7CF-B7473E0915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1" r="5186" b="3"/>
          <a:stretch>
            <a:fillRect/>
          </a:stretch>
        </p:blipFill>
        <p:spPr>
          <a:xfrm>
            <a:off x="141180" y="542544"/>
            <a:ext cx="6104875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16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AE34B2-B025-FDD7-E6D8-AAA06E48B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1665" y="1455255"/>
            <a:ext cx="5975035" cy="3269145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Purée le marron c’est bon quand même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EB590C-68F9-21A7-92CB-D70C0C22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9" r="-2" b="-2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2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80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A98535-0807-4507-C8C0-A528EB58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400" spc="800"/>
              <a:t>On s’attache à la Bourrache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0E61D4-0064-5DAB-51D3-6BB326E2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plein air, Bourrache, plante, fleur&#10;&#10;Le contenu généré par l’IA peut être incorrect.">
            <a:extLst>
              <a:ext uri="{FF2B5EF4-FFF2-40B4-BE49-F238E27FC236}">
                <a16:creationId xmlns:a16="http://schemas.microsoft.com/office/drawing/2014/main" id="{78652D43-F87B-834C-AEF9-EF0E9B7E3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08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64F0A0-81F0-471B-7769-D71F54FCB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07" y="954923"/>
            <a:ext cx="6377236" cy="4504620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Ah! la bourrache c’est poilu 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EA3183-13B7-35D1-D326-DEBF95A2E4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50" r="11634" b="-1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1865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6E2D1F-3A23-F2E4-51FA-48E20388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Il faut s’accrocher</a:t>
            </a:r>
            <a:br>
              <a:rPr lang="en-US" sz="6000" spc="800"/>
            </a:br>
            <a:r>
              <a:rPr lang="en-US" sz="6000" spc="800"/>
              <a:t>c’est sûr !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B4025A-7645-946E-681A-B283E1EC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plein air, Bourrache, abeille, invertébré&#10;&#10;Le contenu généré par l’IA peut être incorrect.">
            <a:extLst>
              <a:ext uri="{FF2B5EF4-FFF2-40B4-BE49-F238E27FC236}">
                <a16:creationId xmlns:a16="http://schemas.microsoft.com/office/drawing/2014/main" id="{85B45BB1-D75D-A0F2-F0D6-60E106941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42" r="11474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 3" descr="Une image contenant plein air, invertébré, insecte, Bourrache&#10;&#10;Le contenu généré par l’IA peut être incorrect.">
            <a:extLst>
              <a:ext uri="{FF2B5EF4-FFF2-40B4-BE49-F238E27FC236}">
                <a16:creationId xmlns:a16="http://schemas.microsoft.com/office/drawing/2014/main" id="{E5E1A8CB-F9D6-7C7E-DD3D-A0D643F6DE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29404" b="-2"/>
          <a:stretch>
            <a:fillRect/>
          </a:stretch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FF3A0B-266E-33D3-D320-AEF94283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02" y="1098388"/>
            <a:ext cx="8028097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spc="800" dirty="0" err="1"/>
              <a:t>Jusqu’à</a:t>
            </a:r>
            <a:r>
              <a:rPr lang="en-US" sz="8000" spc="800" dirty="0"/>
              <a:t> la lie </a:t>
            </a:r>
            <a:br>
              <a:rPr lang="en-US" sz="8000" spc="800" dirty="0"/>
            </a:br>
            <a:r>
              <a:rPr lang="en-US" sz="8000" spc="800" dirty="0"/>
              <a:t>la </a:t>
            </a:r>
            <a:r>
              <a:rPr lang="en-US" sz="8000" spc="800" dirty="0" err="1"/>
              <a:t>Bourrache</a:t>
            </a:r>
            <a:r>
              <a:rPr lang="en-US" sz="8000" spc="800" dirty="0"/>
              <a:t> 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B938A6E-319B-107D-C399-087501B8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403" y="637567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946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5DDAF-B0F2-FCA3-50E4-460B32174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499" y="781050"/>
            <a:ext cx="3514725" cy="4914900"/>
          </a:xfrm>
        </p:spPr>
        <p:txBody>
          <a:bodyPr/>
          <a:lstStyle/>
          <a:p>
            <a:r>
              <a:rPr lang="fr-FR" sz="7200" dirty="0"/>
              <a:t>On  n’a pas un métier facile hein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3D14C4-4FAC-57F4-EBC5-6A5981857F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48" y="0"/>
            <a:ext cx="687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33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16D041-4553-4CDA-B44A-34C763D1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F5142-8834-455D-AF81-A3C562B6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566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F3323E-17FD-41CA-B632-A32DC5ED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0228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3DAD02-EF7E-E1EF-B8FA-8340B8FAA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849" y="1409699"/>
            <a:ext cx="5652450" cy="3826501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Mais on aime ça la bourrache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9066E0-D415-DD6E-8207-EC6544B05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09" r="27405" b="1"/>
          <a:stretch>
            <a:fillRect/>
          </a:stretch>
        </p:blipFill>
        <p:spPr>
          <a:xfrm>
            <a:off x="7556684" y="10"/>
            <a:ext cx="463531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66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D03FE-B57D-5C91-37CB-9D40ABEFD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48" y="993612"/>
            <a:ext cx="2969602" cy="4426113"/>
          </a:xfrm>
        </p:spPr>
        <p:txBody>
          <a:bodyPr/>
          <a:lstStyle/>
          <a:p>
            <a:r>
              <a:rPr lang="fr-FR" sz="4400" dirty="0"/>
              <a:t>Extase sur le pétasite blanc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0C2694-D029-3FEA-D37A-C7E6DC2F0C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0" y="0"/>
            <a:ext cx="902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9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63704-5372-4380-F53E-AC78CDB5C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FD8058-493B-9D60-5B86-FBD94DE70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504620"/>
          </a:xfrm>
        </p:spPr>
        <p:txBody>
          <a:bodyPr>
            <a:noAutofit/>
          </a:bodyPr>
          <a:lstStyle/>
          <a:p>
            <a:r>
              <a:rPr lang="fr-FR" sz="4800" dirty="0"/>
              <a:t>Fin août dans cet arboretum on apprécie cette menthe </a:t>
            </a:r>
            <a:r>
              <a:rPr lang="fr-FR" sz="4800" dirty="0" err="1"/>
              <a:t>Elsholtzia</a:t>
            </a:r>
            <a:r>
              <a:rPr lang="fr-FR" sz="4800" dirty="0"/>
              <a:t> </a:t>
            </a:r>
            <a:r>
              <a:rPr lang="fr-FR" sz="4800" dirty="0" err="1"/>
              <a:t>Stauntonii</a:t>
            </a:r>
            <a:endParaRPr lang="fr-FR" sz="4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4CEE9-DAB6-4AAF-DEC2-849F8F1C27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630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756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A0233-1788-B9AC-74BA-53E23F97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4E4740-4E7F-69E5-8BEA-59F77A3B9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6303" y="393538"/>
            <a:ext cx="6384681" cy="5035712"/>
          </a:xfrm>
        </p:spPr>
        <p:txBody>
          <a:bodyPr>
            <a:normAutofit/>
          </a:bodyPr>
          <a:lstStyle/>
          <a:p>
            <a:r>
              <a:rPr lang="fr-FR" sz="7200" dirty="0"/>
              <a:t>Le pavot rôti c’est l’opium de la ruche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7444FF-53C4-B6B2-7E3D-1BB2E1EE00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9" r="15476" b="-1"/>
          <a:stretch>
            <a:fillRect/>
          </a:stretch>
        </p:blipFill>
        <p:spPr>
          <a:xfrm>
            <a:off x="-132251" y="0"/>
            <a:ext cx="5416062" cy="5327065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2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71849-A81D-FCDE-89AC-08508A75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17" y="1176690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spc="800" dirty="0"/>
              <a:t>Que </a:t>
            </a:r>
            <a:r>
              <a:rPr lang="en-US" sz="9600" spc="800" dirty="0" err="1"/>
              <a:t>c’est</a:t>
            </a:r>
            <a:r>
              <a:rPr lang="en-US" sz="9600" spc="800" dirty="0"/>
              <a:t> bon !</a:t>
            </a:r>
          </a:p>
        </p:txBody>
      </p:sp>
      <p:pic>
        <p:nvPicPr>
          <p:cNvPr id="4" name="Image 3" descr="Une image contenant plante, fleur, scabiosa, insecte&#10;&#10;Le contenu généré par l’IA peut être incorrect.">
            <a:extLst>
              <a:ext uri="{FF2B5EF4-FFF2-40B4-BE49-F238E27FC236}">
                <a16:creationId xmlns:a16="http://schemas.microsoft.com/office/drawing/2014/main" id="{21975783-EF8A-6031-9653-7520FE214C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6" r="4595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0570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37BF7-ED2B-89FB-CA7F-FDD61FB5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1EC4A90-8C44-DD0E-44EA-CF50325B6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08" y="2543175"/>
            <a:ext cx="3438143" cy="2886075"/>
          </a:xfrm>
        </p:spPr>
        <p:txBody>
          <a:bodyPr>
            <a:normAutofit/>
          </a:bodyPr>
          <a:lstStyle/>
          <a:p>
            <a:r>
              <a:rPr lang="fr-FR" sz="3200" dirty="0"/>
              <a:t>Pour nous les pavots cela reste stupéfiant non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F258EC-4C1D-4104-FABC-424F63846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49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06C51-6B59-07D9-9015-39C7BEA77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2012" y="735351"/>
            <a:ext cx="4552335" cy="5640327"/>
          </a:xfrm>
        </p:spPr>
        <p:txBody>
          <a:bodyPr/>
          <a:lstStyle/>
          <a:p>
            <a:r>
              <a:rPr lang="fr-FR" sz="8000" dirty="0"/>
              <a:t>Buisson de Goji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7A4972-725B-E708-E6B5-C518547B0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9665" y="5163118"/>
            <a:ext cx="4552335" cy="742279"/>
          </a:xfrm>
        </p:spPr>
        <p:txBody>
          <a:bodyPr/>
          <a:lstStyle/>
          <a:p>
            <a:r>
              <a:rPr lang="fr-FR" dirty="0"/>
              <a:t>Dense et irrésistible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8A2EFF-4707-A623-2A8C-9C1D9530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plein air, plante, ciel, arbre&#10;&#10;Le contenu généré par l’IA peut être incorrect.">
            <a:extLst>
              <a:ext uri="{FF2B5EF4-FFF2-40B4-BE49-F238E27FC236}">
                <a16:creationId xmlns:a16="http://schemas.microsoft.com/office/drawing/2014/main" id="{9CC05A5C-F482-08FC-0118-5908B78EF1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52" y="760696"/>
            <a:ext cx="7452852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89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F95C1-6AFB-EF8C-4AC7-AFB76ACA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79F73A-7D0E-F4ED-EA06-48E77C2FC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9184" y="1098388"/>
            <a:ext cx="6035040" cy="4394988"/>
          </a:xfrm>
        </p:spPr>
        <p:txBody>
          <a:bodyPr>
            <a:normAutofit/>
          </a:bodyPr>
          <a:lstStyle/>
          <a:p>
            <a:r>
              <a:rPr lang="fr-FR" sz="6300"/>
              <a:t>Petites fleurs certes mais puissantes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14CDB6-7D73-404F-8597-6525B09BE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9185" y="5627205"/>
            <a:ext cx="6035040" cy="74227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Une vraie tuerie pour mes abeilles !</a:t>
            </a:r>
            <a:endParaRPr lang="fr-FR">
              <a:solidFill>
                <a:schemeClr val="bg2"/>
              </a:solidFill>
            </a:endParaRPr>
          </a:p>
        </p:txBody>
      </p:sp>
      <p:pic>
        <p:nvPicPr>
          <p:cNvPr id="6" name="Image 5" descr="Une image contenant arbre, plein air, feuille, vert&#10;&#10;Le contenu généré par l’IA peut être incorrect.">
            <a:extLst>
              <a:ext uri="{FF2B5EF4-FFF2-40B4-BE49-F238E27FC236}">
                <a16:creationId xmlns:a16="http://schemas.microsoft.com/office/drawing/2014/main" id="{D73A03EA-B61C-B125-650F-AFEA0BE11C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6" r="13117" b="1"/>
          <a:stretch>
            <a:fillRect/>
          </a:stretch>
        </p:blipFill>
        <p:spPr>
          <a:xfrm rot="5400000">
            <a:off x="252046" y="720969"/>
            <a:ext cx="4911969" cy="4994031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31CA52-1F21-F94A-2E1A-20628646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9184" y="6371549"/>
            <a:ext cx="4504313" cy="34579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25082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A1CE1-2C33-CAA4-F5E5-A2789E112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423" y="3176833"/>
            <a:ext cx="10318418" cy="2581538"/>
          </a:xfrm>
        </p:spPr>
        <p:txBody>
          <a:bodyPr>
            <a:normAutofit fontScale="90000"/>
          </a:bodyPr>
          <a:lstStyle/>
          <a:p>
            <a:r>
              <a:rPr lang="fr-FR" sz="8800" dirty="0"/>
              <a:t>Un bourdonnement permanent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A30C25-5003-4657-420B-D9D34BACB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945" y="5830278"/>
            <a:ext cx="8045373" cy="65649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Abeilles sur fleurs de Goji</a:t>
            </a:r>
          </a:p>
        </p:txBody>
      </p:sp>
      <p:pic>
        <p:nvPicPr>
          <p:cNvPr id="6" name="Image 5" descr="Une image contenant plein air, ciel, arbre, plante&#10;&#10;Le contenu généré par l’IA peut être incorrect.">
            <a:extLst>
              <a:ext uri="{FF2B5EF4-FFF2-40B4-BE49-F238E27FC236}">
                <a16:creationId xmlns:a16="http://schemas.microsoft.com/office/drawing/2014/main" id="{9019F31F-03F4-EB27-3FC7-F2FE4F83AC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15" b="35953"/>
          <a:stretch>
            <a:fillRect/>
          </a:stretch>
        </p:blipFill>
        <p:spPr>
          <a:xfrm>
            <a:off x="1" y="10"/>
            <a:ext cx="12192000" cy="282848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DDDFD4-EBBD-EDCF-F420-9330468E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812241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051D1-18A4-6296-0A36-7E0234CF1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FCF64-F83D-C13B-9D58-E6BDF98C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936" y="818775"/>
            <a:ext cx="6697564" cy="5023895"/>
          </a:xfrm>
        </p:spPr>
        <p:txBody>
          <a:bodyPr/>
          <a:lstStyle/>
          <a:p>
            <a:r>
              <a:rPr lang="fr-FR" sz="6600" dirty="0"/>
              <a:t>UN vrai délire pendant plus d’un mois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8D92DD-F332-F325-3D95-4425C40EE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936" y="5979196"/>
            <a:ext cx="5400935" cy="742279"/>
          </a:xfrm>
        </p:spPr>
        <p:txBody>
          <a:bodyPr/>
          <a:lstStyle/>
          <a:p>
            <a:r>
              <a:rPr lang="fr-FR" dirty="0"/>
              <a:t>De fin août à début octobre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C4C7E4-2C1D-8F98-590B-7680B9AD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arbre, plein air, fleur, branche&#10;&#10;Le contenu généré par l’IA peut être incorrect.">
            <a:extLst>
              <a:ext uri="{FF2B5EF4-FFF2-40B4-BE49-F238E27FC236}">
                <a16:creationId xmlns:a16="http://schemas.microsoft.com/office/drawing/2014/main" id="{C213670B-0A55-47AF-90B6-6CE29A4B2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37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E68A8-AD2C-90EB-A984-848D5755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8F1E27-7B6F-EC76-E7BC-5FC2A01BB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504620"/>
          </a:xfrm>
        </p:spPr>
        <p:txBody>
          <a:bodyPr>
            <a:normAutofit/>
          </a:bodyPr>
          <a:lstStyle/>
          <a:p>
            <a:r>
              <a:rPr lang="fr-FR" sz="5300"/>
              <a:t>Marguerites</a:t>
            </a:r>
            <a:br>
              <a:rPr lang="fr-FR" sz="5300"/>
            </a:br>
            <a:r>
              <a:rPr lang="fr-FR" sz="5300"/>
              <a:t>Jaunes</a:t>
            </a:r>
            <a:br>
              <a:rPr lang="fr-FR" sz="5300"/>
            </a:br>
            <a:r>
              <a:rPr lang="fr-FR" sz="5300"/>
              <a:t>d’automne Les soleils de la</a:t>
            </a:r>
            <a:br>
              <a:rPr lang="fr-FR" sz="5300"/>
            </a:br>
            <a:r>
              <a:rPr lang="fr-FR" sz="5300"/>
              <a:t>rentrée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7A24C4-4AC7-B071-8AD8-4DDE3912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Image 5" descr="Une image contenant plante, fleur, plein air, ciel&#10;&#10;Le contenu généré par l’IA peut être incorrect.">
            <a:extLst>
              <a:ext uri="{FF2B5EF4-FFF2-40B4-BE49-F238E27FC236}">
                <a16:creationId xmlns:a16="http://schemas.microsoft.com/office/drawing/2014/main" id="{A33199A0-A7E5-55D4-4132-3C33BE30FA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630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01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16D041-4553-4CDA-B44A-34C763D1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F5142-8834-455D-AF81-A3C562B6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566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3323E-17FD-41CA-B632-A32DC5ED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0228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DFA3B-ED07-A9C2-BE28-58F11E3CB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950" y="1098388"/>
            <a:ext cx="6648249" cy="43949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6000"/>
              <a:t>ColchiqueS dans les prés fleurissent,</a:t>
            </a:r>
            <a:br>
              <a:rPr lang="fr-FR" sz="6000"/>
            </a:br>
            <a:r>
              <a:rPr lang="fr-FR" sz="6000"/>
              <a:t>Fleurissent ……!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56AF64-32A3-BF73-9FA9-0434FFA8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2674" y="6371549"/>
            <a:ext cx="4114800" cy="34579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plante, fleur, herbe, plein air&#10;&#10;Le contenu généré par l’IA peut être incorrect.">
            <a:extLst>
              <a:ext uri="{FF2B5EF4-FFF2-40B4-BE49-F238E27FC236}">
                <a16:creationId xmlns:a16="http://schemas.microsoft.com/office/drawing/2014/main" id="{1297701E-73D0-79F8-4328-C5483BD5B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76" b="-2"/>
          <a:stretch>
            <a:fillRect/>
          </a:stretch>
        </p:blipFill>
        <p:spPr>
          <a:xfrm rot="5400000">
            <a:off x="6445342" y="1111342"/>
            <a:ext cx="6857999" cy="46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04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D1861-B6A5-12AB-906F-9C528F916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F81A58-0F52-DAEF-1FDE-2706D6FA1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9184" y="1098388"/>
            <a:ext cx="6035040" cy="4394988"/>
          </a:xfrm>
        </p:spPr>
        <p:txBody>
          <a:bodyPr>
            <a:normAutofit/>
          </a:bodyPr>
          <a:lstStyle/>
          <a:p>
            <a:r>
              <a:rPr lang="fr-FR" dirty="0"/>
              <a:t>Sedum en tête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D4EFFE-E74F-3417-16AE-3FC656703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9185" y="5627205"/>
            <a:ext cx="6035040" cy="742279"/>
          </a:xfrm>
        </p:spPr>
        <p:txBody>
          <a:bodyPr>
            <a:normAutofit/>
          </a:bodyPr>
          <a:lstStyle/>
          <a:p>
            <a:endParaRPr lang="fr-FR">
              <a:solidFill>
                <a:schemeClr val="bg2"/>
              </a:solidFill>
            </a:endParaRPr>
          </a:p>
        </p:txBody>
      </p:sp>
      <p:pic>
        <p:nvPicPr>
          <p:cNvPr id="6" name="Image 5" descr="Une image contenant plein air, plante, arbre, Sous-arbrisseau&#10;&#10;Le contenu généré par l’IA peut être incorrect.">
            <a:extLst>
              <a:ext uri="{FF2B5EF4-FFF2-40B4-BE49-F238E27FC236}">
                <a16:creationId xmlns:a16="http://schemas.microsoft.com/office/drawing/2014/main" id="{BD1F43A5-E52C-DC49-B3D4-31BFC45C8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233" b="1"/>
          <a:stretch>
            <a:fillRect/>
          </a:stretch>
        </p:blipFill>
        <p:spPr>
          <a:xfrm rot="5400000">
            <a:off x="252046" y="720969"/>
            <a:ext cx="4911969" cy="4994031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A9F1A7-5530-94CE-9117-422260F8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9184" y="6371549"/>
            <a:ext cx="4504313" cy="34579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23051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2E584-3F17-4FFF-0F91-00ADB043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DDAF69-C7A1-26C1-95B1-3FA9E7EFA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1852"/>
            <a:ext cx="5875694" cy="4654296"/>
          </a:xfrm>
        </p:spPr>
        <p:txBody>
          <a:bodyPr>
            <a:normAutofit fontScale="90000"/>
          </a:bodyPr>
          <a:lstStyle/>
          <a:p>
            <a:r>
              <a:rPr lang="fr-FR" sz="6000" dirty="0">
                <a:solidFill>
                  <a:srgbClr val="2A1A00"/>
                </a:solidFill>
              </a:rPr>
              <a:t>Au pied de la butte on fait bombance sur les grands sédum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56F3AB-2149-E4B9-B614-BE51D9B12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"/>
            <a:ext cx="5067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4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D2BA1-3955-9BF8-8280-AA273134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D6CF61-C261-D41F-349C-2B3C09FBA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6303" y="345913"/>
            <a:ext cx="6384681" cy="5150012"/>
          </a:xfrm>
        </p:spPr>
        <p:txBody>
          <a:bodyPr>
            <a:normAutofit/>
          </a:bodyPr>
          <a:lstStyle/>
          <a:p>
            <a:r>
              <a:rPr lang="fr-FR" dirty="0"/>
              <a:t>Le sedum à cœur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7A4BD4-F7C9-36C0-9F49-40EA6B1494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6" r="1" b="15497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2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8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CE83E-445D-4086-E72C-D44E9E8E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" y="1311539"/>
            <a:ext cx="6449423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/>
              <a:t>La </a:t>
            </a:r>
            <a:r>
              <a:rPr lang="en-US" sz="6000" spc="800" dirty="0" err="1"/>
              <a:t>gesse</a:t>
            </a:r>
            <a:br>
              <a:rPr lang="en-US" sz="6000" spc="800" dirty="0"/>
            </a:br>
            <a:r>
              <a:rPr lang="en-US" sz="6000" spc="800" dirty="0" err="1"/>
              <a:t>autocollante</a:t>
            </a:r>
            <a:endParaRPr lang="en-US" sz="6000" spc="800" dirty="0"/>
          </a:p>
        </p:txBody>
      </p:sp>
      <p:pic>
        <p:nvPicPr>
          <p:cNvPr id="4" name="Image 3" descr="Une image contenant Pollinisateur, Insecte à ailes membraneuses, plein air, abeille&#10;&#10;Le contenu généré par l’IA peut être incorrect.">
            <a:extLst>
              <a:ext uri="{FF2B5EF4-FFF2-40B4-BE49-F238E27FC236}">
                <a16:creationId xmlns:a16="http://schemas.microsoft.com/office/drawing/2014/main" id="{E679CDAF-E96E-ED65-566D-A7BA46B1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9" r="20202"/>
          <a:stretch>
            <a:fillRect/>
          </a:stretch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6538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80F95-2C6A-7856-AA27-E74FDBFB4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0CB552-239E-B600-2617-1810201E4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107" y="2266950"/>
            <a:ext cx="4718990" cy="2876550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chemeClr val="bg2"/>
                </a:solidFill>
              </a:rPr>
              <a:t>On s’y met à plusieurs c’est riche 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7977E7-1F16-77AA-C9A9-226A892E7C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630"/>
          <a:stretch>
            <a:fillRect/>
          </a:stretch>
        </p:blipFill>
        <p:spPr>
          <a:xfrm>
            <a:off x="5105401" y="10"/>
            <a:ext cx="7086600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7349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2831D-DB9B-017D-EBD1-96DD23841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rbre, plein air, plante, Plante couvre-sol&#10;&#10;Le contenu généré par l’IA peut être incorrect.">
            <a:extLst>
              <a:ext uri="{FF2B5EF4-FFF2-40B4-BE49-F238E27FC236}">
                <a16:creationId xmlns:a16="http://schemas.microsoft.com/office/drawing/2014/main" id="{80F334AD-1BFC-15E9-0D38-0F7CD175ED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78" b="12778"/>
          <a:stretch>
            <a:fillRect/>
          </a:stretch>
        </p:blipFill>
        <p:spPr>
          <a:xfrm rot="5400000">
            <a:off x="6848471" y="1514471"/>
            <a:ext cx="6858000" cy="38290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FB0B099-EA4C-B0AF-A9BA-1A2D32546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Autofit/>
          </a:bodyPr>
          <a:lstStyle/>
          <a:p>
            <a:r>
              <a:rPr lang="fr-FR" sz="4800" dirty="0"/>
              <a:t>Le vitex agnus </a:t>
            </a:r>
            <a:r>
              <a:rPr lang="fr-FR" sz="4800" dirty="0" err="1"/>
              <a:t>castus</a:t>
            </a:r>
            <a:br>
              <a:rPr lang="fr-FR" sz="4800" dirty="0"/>
            </a:br>
            <a:r>
              <a:rPr lang="fr-FR" sz="4800" dirty="0"/>
              <a:t> et ses grappes affriolantes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99E20E-8F07-0C88-24C8-D146329E5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01" y="5765649"/>
            <a:ext cx="7818540" cy="74227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Tel que des bougies pour l’anniversaire de nos diutinus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E65913-F6E3-E343-CE5D-FEFBFE0E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403" y="6375679"/>
            <a:ext cx="4114800" cy="345796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7431509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0F12-8DFD-51DF-293B-09DA1171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2D6B4-EEFA-D8C2-DF68-3090806F4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73" y="1422121"/>
            <a:ext cx="6784732" cy="3912667"/>
          </a:xfrm>
        </p:spPr>
        <p:txBody>
          <a:bodyPr/>
          <a:lstStyle/>
          <a:p>
            <a:r>
              <a:rPr lang="fr-FR" sz="4800" dirty="0"/>
              <a:t>Autre agape sur</a:t>
            </a:r>
            <a:br>
              <a:rPr lang="fr-FR" sz="4800" dirty="0"/>
            </a:br>
            <a:r>
              <a:rPr lang="fr-FR" sz="4800" dirty="0"/>
              <a:t>grappe le </a:t>
            </a:r>
            <a:r>
              <a:rPr lang="fr-FR" sz="4800" dirty="0" err="1"/>
              <a:t>budelia</a:t>
            </a:r>
            <a:br>
              <a:rPr lang="fr-FR" sz="4800" dirty="0"/>
            </a:br>
            <a:r>
              <a:rPr lang="fr-FR" sz="4800" dirty="0" err="1"/>
              <a:t>sungold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74E6DE-60DA-0A82-7C13-BE6BB0B29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73" y="5334788"/>
            <a:ext cx="8045373" cy="742279"/>
          </a:xfrm>
        </p:spPr>
        <p:txBody>
          <a:bodyPr/>
          <a:lstStyle/>
          <a:p>
            <a:r>
              <a:rPr lang="fr-FR" dirty="0"/>
              <a:t>Novembre sans frémir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E795F1-9E16-D424-C0E8-75A9078A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fleur, jaune, plein air, Graine de plante&#10;&#10;Le contenu généré par l’IA peut être incorrect.">
            <a:extLst>
              <a:ext uri="{FF2B5EF4-FFF2-40B4-BE49-F238E27FC236}">
                <a16:creationId xmlns:a16="http://schemas.microsoft.com/office/drawing/2014/main" id="{9475A257-A274-7BE3-4B96-DA6A1AA350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2495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62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117F0-058A-F894-A7C6-7FBF7F58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EB744-C861-FF84-1FEE-F86F360C5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23" y="1022188"/>
            <a:ext cx="10318418" cy="4394988"/>
          </a:xfrm>
        </p:spPr>
        <p:txBody>
          <a:bodyPr/>
          <a:lstStyle/>
          <a:p>
            <a:pPr algn="l"/>
            <a:r>
              <a:rPr lang="fr-FR" sz="7200" dirty="0"/>
              <a:t>Le </a:t>
            </a:r>
            <a:r>
              <a:rPr lang="fr-FR" sz="7200" dirty="0" err="1"/>
              <a:t>Budélia</a:t>
            </a:r>
            <a:br>
              <a:rPr lang="fr-FR" sz="7200" dirty="0"/>
            </a:br>
            <a:r>
              <a:rPr lang="fr-FR" sz="7200" dirty="0"/>
              <a:t>c’est un vrai</a:t>
            </a:r>
            <a:br>
              <a:rPr lang="fr-FR" sz="7200" dirty="0"/>
            </a:br>
            <a:r>
              <a:rPr lang="fr-FR" sz="7200" dirty="0"/>
              <a:t>opéra de fin d’automne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DD04E2-2003-911F-F5C0-F93829F7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arbre, plein air, jaune, fleur&#10;&#10;Le contenu généré par l’IA peut être incorrect.">
            <a:extLst>
              <a:ext uri="{FF2B5EF4-FFF2-40B4-BE49-F238E27FC236}">
                <a16:creationId xmlns:a16="http://schemas.microsoft.com/office/drawing/2014/main" id="{65386248-07B9-CDE0-C17C-AF24EB471E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010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4A5D0-AB00-5808-9AC5-FC86C355C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950" y="1098388"/>
            <a:ext cx="6648249" cy="4394988"/>
          </a:xfrm>
        </p:spPr>
        <p:txBody>
          <a:bodyPr>
            <a:noAutofit/>
          </a:bodyPr>
          <a:lstStyle/>
          <a:p>
            <a:r>
              <a:rPr lang="fr-FR" sz="4400" dirty="0"/>
              <a:t>La viorne tin en décembre verrouille la saison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8A52AF-0832-32A2-B706-8B8C945C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2674" y="6371549"/>
            <a:ext cx="4114800" cy="34579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  <p:pic>
        <p:nvPicPr>
          <p:cNvPr id="6" name="Image 5" descr="Une image contenant plein air, Sous-arbrisseau, plante, jardin&#10;&#10;Le contenu généré par l’IA peut être incorrect.">
            <a:extLst>
              <a:ext uri="{FF2B5EF4-FFF2-40B4-BE49-F238E27FC236}">
                <a16:creationId xmlns:a16="http://schemas.microsoft.com/office/drawing/2014/main" id="{F40438A2-59F9-B449-2FB2-D571F4CA7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0"/>
          <a:stretch>
            <a:fillRect/>
          </a:stretch>
        </p:blipFill>
        <p:spPr>
          <a:xfrm rot="5400000">
            <a:off x="6445342" y="1111342"/>
            <a:ext cx="6857999" cy="46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862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A088D6-74FD-842F-5F93-C010F998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/>
              <a:t>Le baron noir</a:t>
            </a:r>
            <a:br>
              <a:rPr lang="en-US" sz="4800" spc="800"/>
            </a:br>
            <a:r>
              <a:rPr lang="en-US" sz="4800" spc="800"/>
              <a:t> alias</a:t>
            </a:r>
            <a:br>
              <a:rPr lang="en-US" sz="4800" spc="800"/>
            </a:br>
            <a:r>
              <a:rPr lang="en-US" sz="4800" spc="800"/>
              <a:t>Xylocopa violacea</a:t>
            </a:r>
            <a:br>
              <a:rPr lang="en-US" sz="4800" spc="800"/>
            </a:br>
            <a:r>
              <a:rPr lang="en-US" sz="4800" spc="800"/>
              <a:t>l’abeille charpentière</a:t>
            </a:r>
          </a:p>
        </p:txBody>
      </p:sp>
      <p:pic>
        <p:nvPicPr>
          <p:cNvPr id="4" name="Image 3" descr="Une image contenant insecte, invertébré, Pollinisateur, Insecte à ailes membraneuses&#10;&#10;Le contenu généré par l’IA peut être incorrect.">
            <a:extLst>
              <a:ext uri="{FF2B5EF4-FFF2-40B4-BE49-F238E27FC236}">
                <a16:creationId xmlns:a16="http://schemas.microsoft.com/office/drawing/2014/main" id="{77EC60F6-118C-C7A0-46FC-8584952634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0"/>
          <a:stretch>
            <a:fillRect/>
          </a:stretch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0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F2BE05-47D0-6C2E-638C-901FF2A1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9184" y="6371549"/>
            <a:ext cx="4504313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2025-BIELLE- Marc</a:t>
            </a:r>
          </a:p>
        </p:txBody>
      </p:sp>
    </p:spTree>
    <p:extLst>
      <p:ext uri="{BB962C8B-B14F-4D97-AF65-F5344CB8AC3E}">
        <p14:creationId xmlns:p14="http://schemas.microsoft.com/office/powerpoint/2010/main" val="41654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C1416-B024-0960-7E27-0A0F14E5B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73" y="479262"/>
            <a:ext cx="3312502" cy="5673887"/>
          </a:xfrm>
        </p:spPr>
        <p:txBody>
          <a:bodyPr/>
          <a:lstStyle/>
          <a:p>
            <a:r>
              <a:rPr lang="fr-FR" sz="3200" dirty="0"/>
              <a:t>De belles abeilles Diutinus en novembre</a:t>
            </a:r>
            <a:br>
              <a:rPr lang="fr-FR" sz="3200" dirty="0"/>
            </a:br>
            <a:r>
              <a:rPr lang="fr-FR" sz="3200" dirty="0"/>
              <a:t> c’est une récompense</a:t>
            </a:r>
            <a:br>
              <a:rPr lang="fr-FR" sz="3200" dirty="0"/>
            </a:br>
            <a:r>
              <a:rPr lang="fr-FR" sz="3200" dirty="0"/>
              <a:t>avant l’hiver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F3ED78-02B9-C16C-CB27-6B6EAF9E48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3" y="168275"/>
            <a:ext cx="8695267" cy="65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57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A56DD-AC4B-AE72-F85F-32A2A4C3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397" y="930608"/>
            <a:ext cx="4691923" cy="4707945"/>
          </a:xfrm>
        </p:spPr>
        <p:txBody>
          <a:bodyPr>
            <a:normAutofit/>
          </a:bodyPr>
          <a:lstStyle/>
          <a:p>
            <a:pPr algn="ctr"/>
            <a:r>
              <a:rPr lang="fr-FR" sz="4400" dirty="0"/>
              <a:t>Bon hivernage</a:t>
            </a:r>
            <a:br>
              <a:rPr lang="fr-FR" sz="4400" dirty="0"/>
            </a:br>
            <a:r>
              <a:rPr lang="fr-FR" sz="4400" dirty="0"/>
              <a:t>mes belles</a:t>
            </a:r>
            <a:br>
              <a:rPr lang="fr-FR" sz="4400" dirty="0"/>
            </a:br>
            <a:br>
              <a:rPr lang="fr-FR" sz="4400" dirty="0"/>
            </a:br>
            <a:r>
              <a:rPr lang="fr-FR" sz="4400" dirty="0"/>
              <a:t>Reposez vous vous l’avez bien mérité 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A9EF8DB-91F3-D2A9-F662-EF5164708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18" r="2" b="30201"/>
          <a:stretch>
            <a:fillRect/>
          </a:stretch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DF7A22-B3F3-9C24-35C1-F532A7D2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6" y="5191202"/>
            <a:ext cx="1200318" cy="11050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007DBA-AED5-BB08-3E19-C5613CB6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77" y="5200804"/>
            <a:ext cx="1200318" cy="11050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44F440-B98E-1F04-CDB5-96203616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76" y="5191202"/>
            <a:ext cx="1200318" cy="11050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F16EED-60C8-9BAE-2986-988213B3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75" y="5172233"/>
            <a:ext cx="120031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7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EEE8003-C198-F0F6-5F12-F28873124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6251" y="1231506"/>
            <a:ext cx="6338958" cy="43949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spc="800"/>
              <a:t>À suivre …… !</a:t>
            </a:r>
            <a:br>
              <a:rPr lang="en-US" sz="2600" spc="800"/>
            </a:br>
            <a:br>
              <a:rPr lang="en-US" sz="2600" spc="800"/>
            </a:br>
            <a:r>
              <a:rPr lang="en-US" sz="2600" spc="800"/>
              <a:t>Reposez vous les belles, les pollens de fin d’hiver début de printemps vous  attendent dès les premiers degrés positifs stabilisés ;</a:t>
            </a:r>
            <a:br>
              <a:rPr lang="en-US" sz="2600" spc="800"/>
            </a:br>
            <a:br>
              <a:rPr lang="en-US" sz="2600" spc="800"/>
            </a:br>
            <a:r>
              <a:rPr lang="en-US" sz="2600" spc="800"/>
              <a:t>Un grand merci à vous toutes !</a:t>
            </a:r>
            <a:br>
              <a:rPr lang="en-US" sz="2600" spc="800"/>
            </a:br>
            <a:endParaRPr lang="en-US" sz="2600" spc="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5A60D0-4AB2-0111-4D9A-EF0FD7C77F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6738" y="1565275"/>
            <a:ext cx="298608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Faim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Euh non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A13298-02E0-5479-89C4-14EF00AA02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24" y="1474034"/>
            <a:ext cx="120711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AE81A-F754-7336-47C3-8BC3C144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033" y="1107532"/>
            <a:ext cx="5442568" cy="4314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 dirty="0"/>
              <a:t>Sus à </a:t>
            </a:r>
            <a:r>
              <a:rPr lang="en-US" sz="6600" spc="800" dirty="0" err="1"/>
              <a:t>l’églantier</a:t>
            </a:r>
            <a:endParaRPr lang="en-US" sz="6600" spc="800" dirty="0"/>
          </a:p>
        </p:txBody>
      </p:sp>
      <p:pic>
        <p:nvPicPr>
          <p:cNvPr id="4" name="Image 3" descr="Une image contenant arbre, plante, fleur, pétale&#10;&#10;Le contenu généré par l’IA peut être incorrect.">
            <a:extLst>
              <a:ext uri="{FF2B5EF4-FFF2-40B4-BE49-F238E27FC236}">
                <a16:creationId xmlns:a16="http://schemas.microsoft.com/office/drawing/2014/main" id="{093B69B0-389F-0E3F-B7D3-860E51DD10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r="27456" b="1"/>
          <a:stretch>
            <a:fillRect/>
          </a:stretch>
        </p:blipFill>
        <p:spPr>
          <a:xfrm>
            <a:off x="101287" y="243840"/>
            <a:ext cx="6476746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9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7B52C-B00D-613D-F5E5-E9A62742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leur, plante, pétale, arbre&#10;&#10;Le contenu généré par l’IA peut être incorrect.">
            <a:extLst>
              <a:ext uri="{FF2B5EF4-FFF2-40B4-BE49-F238E27FC236}">
                <a16:creationId xmlns:a16="http://schemas.microsoft.com/office/drawing/2014/main" id="{E477977E-0CA4-659D-99C7-CB302C7056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171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1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{22B5CB31-B9FC-4699-9B8D-3C52F736AC41}TF08bf56db-0078-4b17-959d-3b5cd1536cb942dd2165-64c50fdbff2b</Template>
  <TotalTime>54</TotalTime>
  <Words>562</Words>
  <Application>Microsoft Office PowerPoint</Application>
  <PresentationFormat>Grand écran</PresentationFormat>
  <Paragraphs>104</Paragraphs>
  <Slides>78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78</vt:i4>
      </vt:variant>
    </vt:vector>
  </HeadingPairs>
  <TitlesOfParts>
    <vt:vector size="84" baseType="lpstr">
      <vt:lpstr>Aharoni</vt:lpstr>
      <vt:lpstr>Arial</vt:lpstr>
      <vt:lpstr>Gill Sans MT</vt:lpstr>
      <vt:lpstr>Impact</vt:lpstr>
      <vt:lpstr>Badge</vt:lpstr>
      <vt:lpstr>1_Badge</vt:lpstr>
      <vt:lpstr>2ème partie</vt:lpstr>
      <vt:lpstr>Une vie de butineuse</vt:lpstr>
      <vt:lpstr>En position scabreuse   sur une  scabieuse des champs</vt:lpstr>
      <vt:lpstr>La touffe de la scabieuse des champs</vt:lpstr>
      <vt:lpstr>Le plein SVP</vt:lpstr>
      <vt:lpstr>Que c’est bon !</vt:lpstr>
      <vt:lpstr>La gesse autocollante</vt:lpstr>
      <vt:lpstr>Sus à l’églantier</vt:lpstr>
      <vt:lpstr>Présentation PowerPoint</vt:lpstr>
      <vt:lpstr>Eglantine par coeur</vt:lpstr>
      <vt:lpstr>Présentation PowerPoint</vt:lpstr>
      <vt:lpstr>J’appuis à fond sur la pétale !</vt:lpstr>
      <vt:lpstr>La campanule à peau de pêche à fond</vt:lpstr>
      <vt:lpstr>Une ombrelle accueillante !</vt:lpstr>
      <vt:lpstr>Le pavot c’est l’opium du peuple de la ruche</vt:lpstr>
      <vt:lpstr>Présentation PowerPoint</vt:lpstr>
      <vt:lpstr>Plongée dans la campanule blanche</vt:lpstr>
      <vt:lpstr>Présentation PowerPoint</vt:lpstr>
      <vt:lpstr>Présentation PowerPoint</vt:lpstr>
      <vt:lpstr>Bien loti aussi dans le lotier</vt:lpstr>
      <vt:lpstr>Présentation PowerPoint</vt:lpstr>
      <vt:lpstr>La lavande d’hier</vt:lpstr>
      <vt:lpstr>Présentation PowerPoint</vt:lpstr>
      <vt:lpstr>A fond les ballons</vt:lpstr>
      <vt:lpstr>Présentation PowerPoint</vt:lpstr>
      <vt:lpstr>Présentation PowerPoint</vt:lpstr>
      <vt:lpstr>Présentation PowerPoint</vt:lpstr>
      <vt:lpstr>J’y suis j’y reste</vt:lpstr>
      <vt:lpstr>La ronce je fonce</vt:lpstr>
      <vt:lpstr>Présentation PowerPoint</vt:lpstr>
      <vt:lpstr>Présentation PowerPoint</vt:lpstr>
      <vt:lpstr>Toutes les ronces se valent !</vt:lpstr>
      <vt:lpstr>Que l’on ne me derange pas je travaille !</vt:lpstr>
      <vt:lpstr>Acacia pour l’extase</vt:lpstr>
      <vt:lpstr>Acacia mon roi !</vt:lpstr>
      <vt:lpstr>Silence je vendange les grappes !</vt:lpstr>
      <vt:lpstr>Renversant tilleul</vt:lpstr>
      <vt:lpstr>Ennivrant tilleul</vt:lpstr>
      <vt:lpstr>Le trèfle blanc quel bonheur !</vt:lpstr>
      <vt:lpstr>Je coupe à Trèfle !</vt:lpstr>
      <vt:lpstr>Le 3 de trèfle</vt:lpstr>
      <vt:lpstr>Trèfle de plaisanterie</vt:lpstr>
      <vt:lpstr>Atout Trefle !</vt:lpstr>
      <vt:lpstr>Je prendrais bien une camomille d’été!</vt:lpstr>
      <vt:lpstr>Phacélie mon amie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 s’attache à la Bourrache</vt:lpstr>
      <vt:lpstr>Ah! la bourrache c’est poilu !</vt:lpstr>
      <vt:lpstr>Il faut s’accrocher c’est sûr !</vt:lpstr>
      <vt:lpstr>Jusqu’à la lie  la Bourrache !</vt:lpstr>
      <vt:lpstr>On  n’a pas un métier facile hein ?</vt:lpstr>
      <vt:lpstr>Mais on aime ça la bourrache !</vt:lpstr>
      <vt:lpstr>Extase sur le pétasite blanc</vt:lpstr>
      <vt:lpstr>Fin août dans cet arboretum on apprécie cette menthe Elsholtzia Stauntonii</vt:lpstr>
      <vt:lpstr>Le pavot rôti c’est l’opium de la ruche !</vt:lpstr>
      <vt:lpstr>Présentation PowerPoint</vt:lpstr>
      <vt:lpstr>Buisson de Goji</vt:lpstr>
      <vt:lpstr>Petites fleurs certes mais puissantes !</vt:lpstr>
      <vt:lpstr>Un bourdonnement permanent</vt:lpstr>
      <vt:lpstr>UN vrai délire pendant plus d’un mois !</vt:lpstr>
      <vt:lpstr>Marguerites Jaunes d’automne Les soleils de la rentrée</vt:lpstr>
      <vt:lpstr>ColchiqueS dans les prés fleurissent, Fleurissent ……! </vt:lpstr>
      <vt:lpstr>Sedum en tête !</vt:lpstr>
      <vt:lpstr>Au pied de la butte on fait bombance sur les grands sédum</vt:lpstr>
      <vt:lpstr>Le sedum à cœur !</vt:lpstr>
      <vt:lpstr>Présentation PowerPoint</vt:lpstr>
      <vt:lpstr>Le vitex agnus castus  et ses grappes affriolantes</vt:lpstr>
      <vt:lpstr>Autre agape sur grappe le budelia sungold</vt:lpstr>
      <vt:lpstr>Le Budélia c’est un vrai opéra de fin d’automne</vt:lpstr>
      <vt:lpstr>La viorne tin en décembre verrouille la saison</vt:lpstr>
      <vt:lpstr>Le baron noir  alias Xylocopa violacea l’abeille charpentière</vt:lpstr>
      <vt:lpstr>De belles abeilles Diutinus en novembre  c’est une récompense avant l’hiver</vt:lpstr>
      <vt:lpstr>Bon hivernage mes belles  Reposez vous vous l’avez bien mérité !</vt:lpstr>
      <vt:lpstr>À suivre …… !  Reposez vous les belles, les pollens de fin d’hiver début de printemps vous  attendent dès les premiers degrés positifs stabilisés ;  Un grand merci à vous toutes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BIELLE</dc:creator>
  <cp:lastModifiedBy>MARC BIELLE</cp:lastModifiedBy>
  <cp:revision>1</cp:revision>
  <dcterms:created xsi:type="dcterms:W3CDTF">2026-06-02T16:17:59Z</dcterms:created>
  <dcterms:modified xsi:type="dcterms:W3CDTF">2026-06-02T17:13:54Z</dcterms:modified>
</cp:coreProperties>
</file>